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2"/>
  </p:notesMasterIdLst>
  <p:handoutMasterIdLst>
    <p:handoutMasterId r:id="rId13"/>
  </p:handoutMasterIdLst>
  <p:sldIdLst>
    <p:sldId id="309" r:id="rId5"/>
    <p:sldId id="310" r:id="rId6"/>
    <p:sldId id="311" r:id="rId7"/>
    <p:sldId id="307" r:id="rId8"/>
    <p:sldId id="296" r:id="rId9"/>
    <p:sldId id="294" r:id="rId10"/>
    <p:sldId id="304" r:id="rId11"/>
  </p:sldIdLst>
  <p:sldSz cx="12192000" cy="6858000"/>
  <p:notesSz cx="6858000" cy="9144000"/>
  <p:defaultTextStyle>
    <a:defPPr rtl="0">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72" userDrawn="1">
          <p15:clr>
            <a:srgbClr val="A4A3A4"/>
          </p15:clr>
        </p15:guide>
        <p15:guide id="2" pos="7056" userDrawn="1">
          <p15:clr>
            <a:srgbClr val="A4A3A4"/>
          </p15:clr>
        </p15:guide>
        <p15:guide id="3" pos="600" userDrawn="1">
          <p15:clr>
            <a:srgbClr val="A4A3A4"/>
          </p15:clr>
        </p15:guide>
        <p15:guide id="4" pos="458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A8A"/>
    <a:srgbClr val="E3CEB2"/>
    <a:srgbClr val="8FA971"/>
    <a:srgbClr val="1C4C3C"/>
    <a:srgbClr val="F1EAE0"/>
    <a:srgbClr val="9F792F"/>
    <a:srgbClr val="785029"/>
    <a:srgbClr val="648260"/>
    <a:srgbClr val="A49B37"/>
    <a:srgbClr val="BD7B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A107856-5554-42FB-B03E-39F5DBC370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880" autoAdjust="0"/>
  </p:normalViewPr>
  <p:slideViewPr>
    <p:cSldViewPr snapToGrid="0" snapToObjects="1" showGuides="1">
      <p:cViewPr varScale="1">
        <p:scale>
          <a:sx n="63" d="100"/>
          <a:sy n="63" d="100"/>
        </p:scale>
        <p:origin x="804" y="52"/>
      </p:cViewPr>
      <p:guideLst>
        <p:guide orient="horz" pos="1272"/>
        <p:guide pos="7056"/>
        <p:guide pos="600"/>
        <p:guide pos="4584"/>
      </p:guideLst>
    </p:cSldViewPr>
  </p:slideViewPr>
  <p:notesTextViewPr>
    <p:cViewPr>
      <p:scale>
        <a:sx n="20" d="100"/>
        <a:sy n="20" d="100"/>
      </p:scale>
      <p:origin x="0" y="0"/>
    </p:cViewPr>
  </p:notesTextViewPr>
  <p:sorterViewPr>
    <p:cViewPr>
      <p:scale>
        <a:sx n="100" d="100"/>
        <a:sy n="100" d="100"/>
      </p:scale>
      <p:origin x="0" y="0"/>
    </p:cViewPr>
  </p:sorterViewPr>
  <p:notesViewPr>
    <p:cSldViewPr snapToGrid="0" snapToObjects="1">
      <p:cViewPr varScale="1">
        <p:scale>
          <a:sx n="58" d="100"/>
          <a:sy n="58" d="100"/>
        </p:scale>
        <p:origin x="2491" y="6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microsoft.com/office/2018/10/relationships/authors" Targe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6480AC-C0DE-4E5E-9ECD-9AE37E3FCB79}" type="doc">
      <dgm:prSet loTypeId="urn:microsoft.com/office/officeart/2016/7/layout/BasicTimeline" loCatId="timeline" qsTypeId="urn:microsoft.com/office/officeart/2005/8/quickstyle/simple1" qsCatId="simple" csTypeId="urn:microsoft.com/office/officeart/2005/8/colors/accent1_2" csCatId="accent1" phldr="1"/>
      <dgm:spPr/>
      <dgm:t>
        <a:bodyPr rtlCol="0"/>
        <a:lstStyle/>
        <a:p>
          <a:pPr rtl="0"/>
          <a:endParaRPr lang="en-US"/>
        </a:p>
      </dgm:t>
    </dgm:pt>
    <dgm:pt modelId="{A8C03FBB-4A75-4460-AEA6-DEAEB9C61496}">
      <dgm:prSet phldrT="[Text]" phldr="0" custT="1"/>
      <dgm:spPr/>
      <dgm:t>
        <a:bodyPr rtlCol="0"/>
        <a:lstStyle/>
        <a:p>
          <a:pPr rtl="0">
            <a:defRPr b="1"/>
          </a:pPr>
          <a:endParaRPr lang="ru" sz="1800" dirty="0">
            <a:solidFill>
              <a:schemeClr val="bg1"/>
            </a:solidFill>
            <a:latin typeface="+mn-lt"/>
          </a:endParaRPr>
        </a:p>
      </dgm:t>
    </dgm:pt>
    <dgm:pt modelId="{4E972F7F-4B1B-47AA-A25B-1FFC561F1C76}" type="parTrans" cxnId="{D3D81948-D963-4D1E-AE16-9705EAF510FC}">
      <dgm:prSet/>
      <dgm:spPr/>
      <dgm:t>
        <a:bodyPr rtlCol="0"/>
        <a:lstStyle/>
        <a:p>
          <a:pPr algn="ctr" rtl="0"/>
          <a:endParaRPr lang="en-US" sz="1800">
            <a:latin typeface="+mn-lt"/>
          </a:endParaRPr>
        </a:p>
      </dgm:t>
    </dgm:pt>
    <dgm:pt modelId="{67361508-930A-4A23-8CFC-BB56DA645C3C}" type="sibTrans" cxnId="{D3D81948-D963-4D1E-AE16-9705EAF510FC}">
      <dgm:prSet/>
      <dgm:spPr/>
      <dgm:t>
        <a:bodyPr rtlCol="0"/>
        <a:lstStyle/>
        <a:p>
          <a:pPr algn="ctr" rtl="0"/>
          <a:endParaRPr lang="en-US" sz="1800">
            <a:latin typeface="+mn-lt"/>
          </a:endParaRPr>
        </a:p>
      </dgm:t>
    </dgm:pt>
    <dgm:pt modelId="{5E71F362-34DF-4EEC-92A3-0EFE450E05E4}">
      <dgm:prSet phldrT="[Text]" phldr="0" custT="1"/>
      <dgm:spPr/>
      <dgm:t>
        <a:bodyPr rtlCol="0"/>
        <a:lstStyle/>
        <a:p>
          <a:pPr algn="ctr" rtl="0"/>
          <a:r>
            <a:rPr lang="ru" sz="1600" b="0" dirty="0">
              <a:latin typeface="Century Gothic" panose="020B0502020202020204" pitchFamily="34" charset="0"/>
            </a:rPr>
            <a:t>Переход на ЭДО с 30% до 70%</a:t>
          </a:r>
        </a:p>
      </dgm:t>
    </dgm:pt>
    <dgm:pt modelId="{8E5EE4D1-908E-455C-B8B3-281AD42DEC9A}" type="parTrans" cxnId="{B99CA6C9-28D1-4DDB-B8EC-AED73AD115CA}">
      <dgm:prSet/>
      <dgm:spPr/>
      <dgm:t>
        <a:bodyPr rtlCol="0"/>
        <a:lstStyle/>
        <a:p>
          <a:pPr algn="ctr" rtl="0"/>
          <a:endParaRPr lang="en-US" sz="1800">
            <a:latin typeface="+mn-lt"/>
          </a:endParaRPr>
        </a:p>
      </dgm:t>
    </dgm:pt>
    <dgm:pt modelId="{B208B24A-E9FD-40A9-B764-FB7C2B7ED8B9}" type="sibTrans" cxnId="{B99CA6C9-28D1-4DDB-B8EC-AED73AD115CA}">
      <dgm:prSet/>
      <dgm:spPr/>
      <dgm:t>
        <a:bodyPr rtlCol="0"/>
        <a:lstStyle/>
        <a:p>
          <a:pPr algn="ctr" rtl="0"/>
          <a:endParaRPr lang="en-US" sz="1800">
            <a:latin typeface="+mn-lt"/>
          </a:endParaRPr>
        </a:p>
      </dgm:t>
    </dgm:pt>
    <dgm:pt modelId="{8A04F340-E8E1-4146-9905-E7ADCAEAABD7}">
      <dgm:prSet phldrT="[Text]" phldr="0" custT="1"/>
      <dgm:spPr/>
      <dgm:t>
        <a:bodyPr rtlCol="0"/>
        <a:lstStyle/>
        <a:p>
          <a:pPr algn="ctr" rtl="0"/>
          <a:r>
            <a:rPr lang="ru" sz="1600" b="0" dirty="0">
              <a:latin typeface="Century Gothic" panose="020B0502020202020204" pitchFamily="34" charset="0"/>
            </a:rPr>
            <a:t>Регулярное участие организации в городских субботниках и экологических акциях</a:t>
          </a:r>
        </a:p>
      </dgm:t>
    </dgm:pt>
    <dgm:pt modelId="{4EBD5EC2-45ED-4ED6-8376-97D155A911AE}" type="parTrans" cxnId="{E636BFFB-0404-4D4B-B3F0-C64FDFD9DDEF}">
      <dgm:prSet/>
      <dgm:spPr/>
      <dgm:t>
        <a:bodyPr rtlCol="0"/>
        <a:lstStyle/>
        <a:p>
          <a:pPr algn="ctr" rtl="0"/>
          <a:endParaRPr lang="en-US" sz="1800">
            <a:latin typeface="+mn-lt"/>
          </a:endParaRPr>
        </a:p>
      </dgm:t>
    </dgm:pt>
    <dgm:pt modelId="{F9CD2A04-6A34-4104-A971-391788B88F55}" type="sibTrans" cxnId="{E636BFFB-0404-4D4B-B3F0-C64FDFD9DDEF}">
      <dgm:prSet/>
      <dgm:spPr/>
      <dgm:t>
        <a:bodyPr rtlCol="0"/>
        <a:lstStyle/>
        <a:p>
          <a:pPr algn="ctr" rtl="0"/>
          <a:endParaRPr lang="en-US" sz="1800">
            <a:latin typeface="+mn-lt"/>
          </a:endParaRPr>
        </a:p>
      </dgm:t>
    </dgm:pt>
    <dgm:pt modelId="{3CC73758-10C1-47F8-AFA7-1A986D4DDD60}">
      <dgm:prSet phldrT="[Text]" phldr="0" custT="1"/>
      <dgm:spPr/>
      <dgm:t>
        <a:bodyPr rtlCol="0"/>
        <a:lstStyle/>
        <a:p>
          <a:pPr rtl="0">
            <a:defRPr b="1"/>
          </a:pPr>
          <a:endParaRPr lang="ru" sz="1800" dirty="0">
            <a:solidFill>
              <a:schemeClr val="bg1"/>
            </a:solidFill>
            <a:latin typeface="+mn-lt"/>
          </a:endParaRPr>
        </a:p>
      </dgm:t>
    </dgm:pt>
    <dgm:pt modelId="{FF6AE4B6-4A2F-49EE-9316-9AF55E77838B}" type="parTrans" cxnId="{4A69F85D-5C15-48FD-893A-B3050E1BADEB}">
      <dgm:prSet/>
      <dgm:spPr/>
      <dgm:t>
        <a:bodyPr rtlCol="0"/>
        <a:lstStyle/>
        <a:p>
          <a:pPr algn="ctr" rtl="0"/>
          <a:endParaRPr lang="en-US" sz="1800">
            <a:latin typeface="+mn-lt"/>
          </a:endParaRPr>
        </a:p>
      </dgm:t>
    </dgm:pt>
    <dgm:pt modelId="{D8170BBA-6035-4773-8431-FEDD687647FF}" type="sibTrans" cxnId="{4A69F85D-5C15-48FD-893A-B3050E1BADEB}">
      <dgm:prSet/>
      <dgm:spPr/>
      <dgm:t>
        <a:bodyPr rtlCol="0"/>
        <a:lstStyle/>
        <a:p>
          <a:pPr algn="ctr" rtl="0"/>
          <a:endParaRPr lang="en-US" sz="1800">
            <a:latin typeface="+mn-lt"/>
          </a:endParaRPr>
        </a:p>
      </dgm:t>
    </dgm:pt>
    <dgm:pt modelId="{FD9CA14A-483C-4869-B0C1-7C5FB7EEDBCC}">
      <dgm:prSet phldrT="[Text]" phldr="0" custT="1"/>
      <dgm:spPr/>
      <dgm:t>
        <a:bodyPr rtlCol="0"/>
        <a:lstStyle/>
        <a:p>
          <a:pPr algn="ctr" rtl="0"/>
          <a:r>
            <a:rPr lang="ru" sz="1800" b="1" dirty="0">
              <a:latin typeface="+mn-lt"/>
            </a:rPr>
            <a:t> </a:t>
          </a:r>
          <a:r>
            <a:rPr lang="ru-RU" sz="1800" b="0" dirty="0">
              <a:latin typeface="Century Gothic" panose="020B0502020202020204" pitchFamily="34" charset="0"/>
            </a:rPr>
            <a:t>Переход на энерго-сберегающие лампочки</a:t>
          </a:r>
          <a:endParaRPr lang="ru" sz="1800" b="0" dirty="0">
            <a:latin typeface="Century Gothic" panose="020B0502020202020204" pitchFamily="34" charset="0"/>
          </a:endParaRPr>
        </a:p>
      </dgm:t>
    </dgm:pt>
    <dgm:pt modelId="{8182A92F-45BA-4CD1-8E43-0B0810A50FEB}" type="parTrans" cxnId="{5EDA943F-300F-408A-A52E-3D5140FD5C22}">
      <dgm:prSet/>
      <dgm:spPr/>
      <dgm:t>
        <a:bodyPr rtlCol="0"/>
        <a:lstStyle/>
        <a:p>
          <a:pPr algn="ctr" rtl="0"/>
          <a:endParaRPr lang="en-US" sz="1800">
            <a:latin typeface="+mn-lt"/>
          </a:endParaRPr>
        </a:p>
      </dgm:t>
    </dgm:pt>
    <dgm:pt modelId="{914BB93C-EA8A-4B5B-8F06-30DA7C7F4B7B}" type="sibTrans" cxnId="{5EDA943F-300F-408A-A52E-3D5140FD5C22}">
      <dgm:prSet/>
      <dgm:spPr/>
      <dgm:t>
        <a:bodyPr rtlCol="0"/>
        <a:lstStyle/>
        <a:p>
          <a:pPr algn="ctr" rtl="0"/>
          <a:endParaRPr lang="en-US" sz="1800">
            <a:latin typeface="+mn-lt"/>
          </a:endParaRPr>
        </a:p>
      </dgm:t>
    </dgm:pt>
    <dgm:pt modelId="{D2FE027B-4161-41E1-B4D4-02AECB2E3FA0}">
      <dgm:prSet phldrT="[Text]" phldr="0" custT="1"/>
      <dgm:spPr/>
      <dgm:t>
        <a:bodyPr rtlCol="0"/>
        <a:lstStyle/>
        <a:p>
          <a:pPr rtl="0">
            <a:defRPr b="1"/>
          </a:pPr>
          <a:endParaRPr lang="ru" sz="1800" dirty="0">
            <a:solidFill>
              <a:schemeClr val="bg1"/>
            </a:solidFill>
            <a:latin typeface="+mn-lt"/>
          </a:endParaRPr>
        </a:p>
      </dgm:t>
    </dgm:pt>
    <dgm:pt modelId="{88680CFE-3CE0-4842-B3D3-716D3B671238}" type="parTrans" cxnId="{4F4F82A2-02F1-492B-96C1-46C070BEFCE3}">
      <dgm:prSet/>
      <dgm:spPr/>
      <dgm:t>
        <a:bodyPr rtlCol="0"/>
        <a:lstStyle/>
        <a:p>
          <a:pPr algn="ctr" rtl="0"/>
          <a:endParaRPr lang="en-US" sz="1800">
            <a:latin typeface="+mn-lt"/>
          </a:endParaRPr>
        </a:p>
      </dgm:t>
    </dgm:pt>
    <dgm:pt modelId="{4D59E06B-629C-40B5-96D3-423B7A56C945}" type="sibTrans" cxnId="{4F4F82A2-02F1-492B-96C1-46C070BEFCE3}">
      <dgm:prSet/>
      <dgm:spPr/>
      <dgm:t>
        <a:bodyPr rtlCol="0"/>
        <a:lstStyle/>
        <a:p>
          <a:pPr algn="ctr" rtl="0"/>
          <a:endParaRPr lang="en-US" sz="1800">
            <a:latin typeface="+mn-lt"/>
          </a:endParaRPr>
        </a:p>
      </dgm:t>
    </dgm:pt>
    <dgm:pt modelId="{2BE415B7-7185-4956-8487-237B40BC0EE5}">
      <dgm:prSet phldrT="[Text]" phldr="0" custT="1"/>
      <dgm:spPr/>
      <dgm:t>
        <a:bodyPr rtlCol="0"/>
        <a:lstStyle/>
        <a:p>
          <a:pPr algn="ctr" rtl="0"/>
          <a:r>
            <a:rPr lang="ru" sz="1600" b="0" dirty="0">
              <a:latin typeface="Century Gothic" panose="020B0502020202020204" pitchFamily="34" charset="0"/>
            </a:rPr>
            <a:t>Проведение мероприятий по озеленению территорий</a:t>
          </a:r>
        </a:p>
      </dgm:t>
    </dgm:pt>
    <dgm:pt modelId="{A38E847E-0D1D-4F40-9A71-4D5999ADE08B}" type="parTrans" cxnId="{CB32A309-9CA9-4554-941D-519A91A9E733}">
      <dgm:prSet/>
      <dgm:spPr/>
      <dgm:t>
        <a:bodyPr rtlCol="0"/>
        <a:lstStyle/>
        <a:p>
          <a:pPr algn="ctr" rtl="0"/>
          <a:endParaRPr lang="en-US" sz="1800">
            <a:latin typeface="+mn-lt"/>
          </a:endParaRPr>
        </a:p>
      </dgm:t>
    </dgm:pt>
    <dgm:pt modelId="{F0D1C61C-E3F2-49BA-A2D8-C04A81308E5D}" type="sibTrans" cxnId="{CB32A309-9CA9-4554-941D-519A91A9E733}">
      <dgm:prSet/>
      <dgm:spPr/>
      <dgm:t>
        <a:bodyPr rtlCol="0"/>
        <a:lstStyle/>
        <a:p>
          <a:pPr algn="ctr" rtl="0"/>
          <a:endParaRPr lang="en-US" sz="1800">
            <a:latin typeface="+mn-lt"/>
          </a:endParaRPr>
        </a:p>
      </dgm:t>
    </dgm:pt>
    <dgm:pt modelId="{91969DED-4CB8-4A14-A50B-3F7B848E46B5}">
      <dgm:prSet phldrT="[Text]" phldr="0" custT="1"/>
      <dgm:spPr/>
      <dgm:t>
        <a:bodyPr rtlCol="0"/>
        <a:lstStyle/>
        <a:p>
          <a:pPr rtl="0">
            <a:defRPr b="1"/>
          </a:pPr>
          <a:r>
            <a:rPr lang="ru" sz="1800" dirty="0">
              <a:solidFill>
                <a:schemeClr val="bg1"/>
              </a:solidFill>
              <a:latin typeface="+mn-lt"/>
            </a:rPr>
            <a:t>.</a:t>
          </a:r>
        </a:p>
      </dgm:t>
    </dgm:pt>
    <dgm:pt modelId="{81CA8AA2-C0C3-4381-BA8B-413EDD578B83}" type="sibTrans" cxnId="{537F2ED0-8BD0-4AD5-B60D-89B660EDA1AC}">
      <dgm:prSet/>
      <dgm:spPr/>
      <dgm:t>
        <a:bodyPr rtlCol="0"/>
        <a:lstStyle/>
        <a:p>
          <a:pPr algn="ctr" rtl="0"/>
          <a:endParaRPr lang="en-US" sz="1800">
            <a:latin typeface="+mn-lt"/>
          </a:endParaRPr>
        </a:p>
      </dgm:t>
    </dgm:pt>
    <dgm:pt modelId="{441CD73D-85E1-42A6-BCF8-362A3247E2F3}" type="parTrans" cxnId="{537F2ED0-8BD0-4AD5-B60D-89B660EDA1AC}">
      <dgm:prSet/>
      <dgm:spPr/>
      <dgm:t>
        <a:bodyPr rtlCol="0"/>
        <a:lstStyle/>
        <a:p>
          <a:pPr algn="ctr" rtl="0"/>
          <a:endParaRPr lang="en-US" sz="1800">
            <a:latin typeface="+mn-lt"/>
          </a:endParaRPr>
        </a:p>
      </dgm:t>
    </dgm:pt>
    <dgm:pt modelId="{9FFA803F-EA25-49D8-A073-96E9747E345F}" type="pres">
      <dgm:prSet presAssocID="{A66480AC-C0DE-4E5E-9ECD-9AE37E3FCB79}" presName="root" presStyleCnt="0">
        <dgm:presLayoutVars>
          <dgm:chMax/>
          <dgm:chPref/>
          <dgm:animLvl val="lvl"/>
        </dgm:presLayoutVars>
      </dgm:prSet>
      <dgm:spPr/>
    </dgm:pt>
    <dgm:pt modelId="{EE0E6265-BE99-48D1-8879-DB5A75D6D78E}" type="pres">
      <dgm:prSet presAssocID="{A66480AC-C0DE-4E5E-9ECD-9AE37E3FCB79}" presName="divider" presStyleLbl="fgAccFollowNode1" presStyleIdx="0" presStyleCn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tailEnd type="triangle" w="lg" len="lg"/>
        </a:ln>
        <a:effectLst/>
      </dgm:spPr>
    </dgm:pt>
    <dgm:pt modelId="{BDA8F949-88B8-486D-9E41-ABA1463A8926}" type="pres">
      <dgm:prSet presAssocID="{A66480AC-C0DE-4E5E-9ECD-9AE37E3FCB79}" presName="nodes" presStyleCnt="0">
        <dgm:presLayoutVars>
          <dgm:chMax/>
          <dgm:chPref/>
          <dgm:animLvl val="lvl"/>
        </dgm:presLayoutVars>
      </dgm:prSet>
      <dgm:spPr/>
    </dgm:pt>
    <dgm:pt modelId="{A41AEE8D-8763-4311-BB07-B499A93D76EA}" type="pres">
      <dgm:prSet presAssocID="{A8C03FBB-4A75-4460-AEA6-DEAEB9C61496}" presName="composite" presStyleCnt="0"/>
      <dgm:spPr/>
    </dgm:pt>
    <dgm:pt modelId="{FE5C7F33-9326-49FB-89A3-8A20163AD994}" type="pres">
      <dgm:prSet presAssocID="{A8C03FBB-4A75-4460-AEA6-DEAEB9C61496}" presName="L1TextContainer" presStyleLbl="revTx" presStyleIdx="0" presStyleCnt="4">
        <dgm:presLayoutVars>
          <dgm:chMax val="1"/>
          <dgm:chPref val="1"/>
          <dgm:bulletEnabled val="1"/>
        </dgm:presLayoutVars>
      </dgm:prSet>
      <dgm:spPr/>
    </dgm:pt>
    <dgm:pt modelId="{C51067AB-548D-47E7-B9DD-C7A4C9600F8C}" type="pres">
      <dgm:prSet presAssocID="{A8C03FBB-4A75-4460-AEA6-DEAEB9C61496}" presName="L2TextContainerWrapper" presStyleCnt="0">
        <dgm:presLayoutVars>
          <dgm:chMax val="0"/>
          <dgm:chPref val="0"/>
          <dgm:bulletEnabled val="1"/>
        </dgm:presLayoutVars>
      </dgm:prSet>
      <dgm:spPr/>
    </dgm:pt>
    <dgm:pt modelId="{BA29120C-7C6B-4F62-9079-4AD528BC0744}" type="pres">
      <dgm:prSet presAssocID="{A8C03FBB-4A75-4460-AEA6-DEAEB9C61496}" presName="L2TextContainer" presStyleLbl="bgAcc1" presStyleIdx="0" presStyleCnt="4" custScaleX="372618"/>
      <dgm:spPr/>
    </dgm:pt>
    <dgm:pt modelId="{617B6CDA-9351-44EF-9011-41758FE93851}" type="pres">
      <dgm:prSet presAssocID="{A8C03FBB-4A75-4460-AEA6-DEAEB9C61496}" presName="FlexibleEmptyPlaceHolder" presStyleCnt="0"/>
      <dgm:spPr/>
    </dgm:pt>
    <dgm:pt modelId="{A95DB80B-444A-4D69-B205-3A801BB8524A}" type="pres">
      <dgm:prSet presAssocID="{A8C03FBB-4A75-4460-AEA6-DEAEB9C61496}" presName="ConnectLine" presStyleLbl="sibTrans1D1" presStyleIdx="0" presStyleCnt="4"/>
      <dgm:spPr>
        <a:noFill/>
        <a:ln w="6350" cap="flat" cmpd="sng" algn="ctr">
          <a:solidFill>
            <a:schemeClr val="accent1">
              <a:hueOff val="0"/>
              <a:satOff val="0"/>
              <a:lumOff val="0"/>
              <a:alphaOff val="0"/>
            </a:schemeClr>
          </a:solidFill>
          <a:prstDash val="dash"/>
          <a:miter lim="800000"/>
        </a:ln>
        <a:effectLst/>
      </dgm:spPr>
    </dgm:pt>
    <dgm:pt modelId="{FA19A0AA-8B0B-4AA8-A80D-08CFFDD3F112}" type="pres">
      <dgm:prSet presAssocID="{A8C03FBB-4A75-4460-AEA6-DEAEB9C61496}" presName="ConnectorPoint" presStyleLbl="alignNode1" presStyleIdx="0" presStyleCnt="4"/>
      <dgm:spPr/>
    </dgm:pt>
    <dgm:pt modelId="{C298CC98-EF08-4D23-94A2-F58DEE6D7DE4}" type="pres">
      <dgm:prSet presAssocID="{A8C03FBB-4A75-4460-AEA6-DEAEB9C61496}" presName="EmptyPlaceHolder" presStyleCnt="0"/>
      <dgm:spPr/>
    </dgm:pt>
    <dgm:pt modelId="{F3D981F8-7433-4E93-99E6-2B447306B973}" type="pres">
      <dgm:prSet presAssocID="{67361508-930A-4A23-8CFC-BB56DA645C3C}" presName="spaceBetweenRectangles" presStyleCnt="0"/>
      <dgm:spPr/>
    </dgm:pt>
    <dgm:pt modelId="{7D29DFA7-018B-45C9-AC1C-5CFC82FEE150}" type="pres">
      <dgm:prSet presAssocID="{91969DED-4CB8-4A14-A50B-3F7B848E46B5}" presName="composite" presStyleCnt="0"/>
      <dgm:spPr/>
    </dgm:pt>
    <dgm:pt modelId="{60D0713D-AF69-4AF8-B071-F65622790886}" type="pres">
      <dgm:prSet presAssocID="{91969DED-4CB8-4A14-A50B-3F7B848E46B5}" presName="L1TextContainer" presStyleLbl="revTx" presStyleIdx="1" presStyleCnt="4">
        <dgm:presLayoutVars>
          <dgm:chMax val="1"/>
          <dgm:chPref val="1"/>
          <dgm:bulletEnabled val="1"/>
        </dgm:presLayoutVars>
      </dgm:prSet>
      <dgm:spPr/>
    </dgm:pt>
    <dgm:pt modelId="{5DAA1547-FEA7-4F69-96D3-0E3A07601B1E}" type="pres">
      <dgm:prSet presAssocID="{91969DED-4CB8-4A14-A50B-3F7B848E46B5}" presName="L2TextContainerWrapper" presStyleCnt="0">
        <dgm:presLayoutVars>
          <dgm:chMax val="0"/>
          <dgm:chPref val="0"/>
          <dgm:bulletEnabled val="1"/>
        </dgm:presLayoutVars>
      </dgm:prSet>
      <dgm:spPr/>
    </dgm:pt>
    <dgm:pt modelId="{DADAA0C9-3E42-4088-8622-30E9F6EA139A}" type="pres">
      <dgm:prSet presAssocID="{91969DED-4CB8-4A14-A50B-3F7B848E46B5}" presName="L2TextContainer" presStyleLbl="bgAcc1" presStyleIdx="1" presStyleCnt="4" custScaleX="590377"/>
      <dgm:spPr/>
    </dgm:pt>
    <dgm:pt modelId="{D2E61EE0-F306-43AF-AFF9-74A14B9CF379}" type="pres">
      <dgm:prSet presAssocID="{91969DED-4CB8-4A14-A50B-3F7B848E46B5}" presName="FlexibleEmptyPlaceHolder" presStyleCnt="0"/>
      <dgm:spPr/>
    </dgm:pt>
    <dgm:pt modelId="{DBD74D6B-057A-432C-9067-BF618C19EB2A}" type="pres">
      <dgm:prSet presAssocID="{91969DED-4CB8-4A14-A50B-3F7B848E46B5}" presName="ConnectLine" presStyleLbl="sibTrans1D1" presStyleIdx="1" presStyleCnt="4"/>
      <dgm:spPr>
        <a:noFill/>
        <a:ln w="6350" cap="flat" cmpd="sng" algn="ctr">
          <a:solidFill>
            <a:schemeClr val="accent1">
              <a:hueOff val="0"/>
              <a:satOff val="0"/>
              <a:lumOff val="0"/>
              <a:alphaOff val="0"/>
            </a:schemeClr>
          </a:solidFill>
          <a:prstDash val="dash"/>
          <a:miter lim="800000"/>
        </a:ln>
        <a:effectLst/>
      </dgm:spPr>
    </dgm:pt>
    <dgm:pt modelId="{0F979253-FD39-4920-BFCA-78C564B167EA}" type="pres">
      <dgm:prSet presAssocID="{91969DED-4CB8-4A14-A50B-3F7B848E46B5}" presName="ConnectorPoint" presStyleLbl="alignNode1" presStyleIdx="1" presStyleCnt="4"/>
      <dgm:spPr/>
    </dgm:pt>
    <dgm:pt modelId="{C9B4B298-E04C-4317-856D-E345FE5EC64B}" type="pres">
      <dgm:prSet presAssocID="{91969DED-4CB8-4A14-A50B-3F7B848E46B5}" presName="EmptyPlaceHolder" presStyleCnt="0"/>
      <dgm:spPr/>
    </dgm:pt>
    <dgm:pt modelId="{9B636147-AF19-40E0-BE7D-3BE8148CC024}" type="pres">
      <dgm:prSet presAssocID="{81CA8AA2-C0C3-4381-BA8B-413EDD578B83}" presName="spaceBetweenRectangles" presStyleCnt="0"/>
      <dgm:spPr/>
    </dgm:pt>
    <dgm:pt modelId="{76CB18D4-86E2-467C-A2CF-3ED9EFE66BEA}" type="pres">
      <dgm:prSet presAssocID="{3CC73758-10C1-47F8-AFA7-1A986D4DDD60}" presName="composite" presStyleCnt="0"/>
      <dgm:spPr/>
    </dgm:pt>
    <dgm:pt modelId="{E712D073-0B15-4887-9DCE-A27BCACBC178}" type="pres">
      <dgm:prSet presAssocID="{3CC73758-10C1-47F8-AFA7-1A986D4DDD60}" presName="L1TextContainer" presStyleLbl="revTx" presStyleIdx="2" presStyleCnt="4">
        <dgm:presLayoutVars>
          <dgm:chMax val="1"/>
          <dgm:chPref val="1"/>
          <dgm:bulletEnabled val="1"/>
        </dgm:presLayoutVars>
      </dgm:prSet>
      <dgm:spPr/>
    </dgm:pt>
    <dgm:pt modelId="{4C57E835-21E8-44E9-8CE3-1E2D478ECB2B}" type="pres">
      <dgm:prSet presAssocID="{3CC73758-10C1-47F8-AFA7-1A986D4DDD60}" presName="L2TextContainerWrapper" presStyleCnt="0">
        <dgm:presLayoutVars>
          <dgm:chMax val="0"/>
          <dgm:chPref val="0"/>
          <dgm:bulletEnabled val="1"/>
        </dgm:presLayoutVars>
      </dgm:prSet>
      <dgm:spPr/>
    </dgm:pt>
    <dgm:pt modelId="{E0D48281-565D-47A3-9B6C-576231178549}" type="pres">
      <dgm:prSet presAssocID="{3CC73758-10C1-47F8-AFA7-1A986D4DDD60}" presName="L2TextContainer" presStyleLbl="bgAcc1" presStyleIdx="2" presStyleCnt="4" custScaleX="548680" custScaleY="100928"/>
      <dgm:spPr/>
    </dgm:pt>
    <dgm:pt modelId="{E0365E95-CAD6-4660-956D-E490447A5CB4}" type="pres">
      <dgm:prSet presAssocID="{3CC73758-10C1-47F8-AFA7-1A986D4DDD60}" presName="FlexibleEmptyPlaceHolder" presStyleCnt="0"/>
      <dgm:spPr/>
    </dgm:pt>
    <dgm:pt modelId="{DCAE8A46-752C-4E82-84CE-E790E1F2918E}" type="pres">
      <dgm:prSet presAssocID="{3CC73758-10C1-47F8-AFA7-1A986D4DDD60}" presName="ConnectLine" presStyleLbl="sibTrans1D1" presStyleIdx="2" presStyleCnt="4"/>
      <dgm:spPr>
        <a:noFill/>
        <a:ln w="6350" cap="flat" cmpd="sng" algn="ctr">
          <a:solidFill>
            <a:schemeClr val="accent1">
              <a:hueOff val="0"/>
              <a:satOff val="0"/>
              <a:lumOff val="0"/>
              <a:alphaOff val="0"/>
            </a:schemeClr>
          </a:solidFill>
          <a:prstDash val="dash"/>
          <a:miter lim="800000"/>
        </a:ln>
        <a:effectLst/>
      </dgm:spPr>
    </dgm:pt>
    <dgm:pt modelId="{B6459BF8-D2C3-4018-9C28-98667DC203F4}" type="pres">
      <dgm:prSet presAssocID="{3CC73758-10C1-47F8-AFA7-1A986D4DDD60}" presName="ConnectorPoint" presStyleLbl="alignNode1" presStyleIdx="2" presStyleCnt="4"/>
      <dgm:spPr/>
    </dgm:pt>
    <dgm:pt modelId="{EAB0CCC2-BFF9-432D-BA8E-7ECAF2D92AF2}" type="pres">
      <dgm:prSet presAssocID="{3CC73758-10C1-47F8-AFA7-1A986D4DDD60}" presName="EmptyPlaceHolder" presStyleCnt="0"/>
      <dgm:spPr/>
    </dgm:pt>
    <dgm:pt modelId="{07073103-04B7-4C74-9AC8-048764100B10}" type="pres">
      <dgm:prSet presAssocID="{D8170BBA-6035-4773-8431-FEDD687647FF}" presName="spaceBetweenRectangles" presStyleCnt="0"/>
      <dgm:spPr/>
    </dgm:pt>
    <dgm:pt modelId="{C68762A5-E9DF-484F-B385-6C7E07325E98}" type="pres">
      <dgm:prSet presAssocID="{D2FE027B-4161-41E1-B4D4-02AECB2E3FA0}" presName="composite" presStyleCnt="0"/>
      <dgm:spPr/>
    </dgm:pt>
    <dgm:pt modelId="{F782935D-BBBD-4420-826A-F71C517659B6}" type="pres">
      <dgm:prSet presAssocID="{D2FE027B-4161-41E1-B4D4-02AECB2E3FA0}" presName="L1TextContainer" presStyleLbl="revTx" presStyleIdx="3" presStyleCnt="4">
        <dgm:presLayoutVars>
          <dgm:chMax val="1"/>
          <dgm:chPref val="1"/>
          <dgm:bulletEnabled val="1"/>
        </dgm:presLayoutVars>
      </dgm:prSet>
      <dgm:spPr/>
    </dgm:pt>
    <dgm:pt modelId="{3C71E446-482E-4CAC-8D42-2D4AC020412B}" type="pres">
      <dgm:prSet presAssocID="{D2FE027B-4161-41E1-B4D4-02AECB2E3FA0}" presName="L2TextContainerWrapper" presStyleCnt="0">
        <dgm:presLayoutVars>
          <dgm:chMax val="0"/>
          <dgm:chPref val="0"/>
          <dgm:bulletEnabled val="1"/>
        </dgm:presLayoutVars>
      </dgm:prSet>
      <dgm:spPr/>
    </dgm:pt>
    <dgm:pt modelId="{6C3A59BD-6D45-4573-B098-8CB5207F194D}" type="pres">
      <dgm:prSet presAssocID="{D2FE027B-4161-41E1-B4D4-02AECB2E3FA0}" presName="L2TextContainer" presStyleLbl="bgAcc1" presStyleIdx="3" presStyleCnt="4" custScaleX="529702"/>
      <dgm:spPr/>
    </dgm:pt>
    <dgm:pt modelId="{8EB042C8-D666-4667-A1E4-E0C87151B72F}" type="pres">
      <dgm:prSet presAssocID="{D2FE027B-4161-41E1-B4D4-02AECB2E3FA0}" presName="FlexibleEmptyPlaceHolder" presStyleCnt="0"/>
      <dgm:spPr/>
    </dgm:pt>
    <dgm:pt modelId="{086FB9B1-82B2-4197-8B33-6E7FF94F8D2E}" type="pres">
      <dgm:prSet presAssocID="{D2FE027B-4161-41E1-B4D4-02AECB2E3FA0}" presName="ConnectLine" presStyleLbl="sibTrans1D1" presStyleIdx="3" presStyleCnt="4"/>
      <dgm:spPr>
        <a:noFill/>
        <a:ln w="6350" cap="flat" cmpd="sng" algn="ctr">
          <a:solidFill>
            <a:schemeClr val="accent1">
              <a:hueOff val="0"/>
              <a:satOff val="0"/>
              <a:lumOff val="0"/>
              <a:alphaOff val="0"/>
            </a:schemeClr>
          </a:solidFill>
          <a:prstDash val="dash"/>
          <a:miter lim="800000"/>
        </a:ln>
        <a:effectLst/>
      </dgm:spPr>
    </dgm:pt>
    <dgm:pt modelId="{3F359E8B-7C7E-4FD9-B106-36CCBFC731D5}" type="pres">
      <dgm:prSet presAssocID="{D2FE027B-4161-41E1-B4D4-02AECB2E3FA0}" presName="ConnectorPoint" presStyleLbl="alignNode1" presStyleIdx="3" presStyleCnt="4"/>
      <dgm:spPr/>
    </dgm:pt>
    <dgm:pt modelId="{34434334-A935-4057-946F-93B826088F38}" type="pres">
      <dgm:prSet presAssocID="{D2FE027B-4161-41E1-B4D4-02AECB2E3FA0}" presName="EmptyPlaceHolder" presStyleCnt="0"/>
      <dgm:spPr/>
    </dgm:pt>
  </dgm:ptLst>
  <dgm:cxnLst>
    <dgm:cxn modelId="{CB32A309-9CA9-4554-941D-519A91A9E733}" srcId="{D2FE027B-4161-41E1-B4D4-02AECB2E3FA0}" destId="{2BE415B7-7185-4956-8487-237B40BC0EE5}" srcOrd="0" destOrd="0" parTransId="{A38E847E-0D1D-4F40-9A71-4D5999ADE08B}" sibTransId="{F0D1C61C-E3F2-49BA-A2D8-C04A81308E5D}"/>
    <dgm:cxn modelId="{64516513-C9B3-4B52-A434-6178ACAB3599}" type="presOf" srcId="{91969DED-4CB8-4A14-A50B-3F7B848E46B5}" destId="{60D0713D-AF69-4AF8-B071-F65622790886}" srcOrd="0" destOrd="0" presId="urn:microsoft.com/office/officeart/2016/7/layout/BasicTimeline"/>
    <dgm:cxn modelId="{3760A536-08D8-4D45-9A8D-A21E58E17F8A}" type="presOf" srcId="{D2FE027B-4161-41E1-B4D4-02AECB2E3FA0}" destId="{F782935D-BBBD-4420-826A-F71C517659B6}" srcOrd="0" destOrd="0" presId="urn:microsoft.com/office/officeart/2016/7/layout/BasicTimeline"/>
    <dgm:cxn modelId="{5EDA943F-300F-408A-A52E-3D5140FD5C22}" srcId="{3CC73758-10C1-47F8-AFA7-1A986D4DDD60}" destId="{FD9CA14A-483C-4869-B0C1-7C5FB7EEDBCC}" srcOrd="0" destOrd="0" parTransId="{8182A92F-45BA-4CD1-8E43-0B0810A50FEB}" sibTransId="{914BB93C-EA8A-4B5B-8F06-30DA7C7F4B7B}"/>
    <dgm:cxn modelId="{4A69F85D-5C15-48FD-893A-B3050E1BADEB}" srcId="{A66480AC-C0DE-4E5E-9ECD-9AE37E3FCB79}" destId="{3CC73758-10C1-47F8-AFA7-1A986D4DDD60}" srcOrd="2" destOrd="0" parTransId="{FF6AE4B6-4A2F-49EE-9316-9AF55E77838B}" sibTransId="{D8170BBA-6035-4773-8431-FEDD687647FF}"/>
    <dgm:cxn modelId="{D3D81948-D963-4D1E-AE16-9705EAF510FC}" srcId="{A66480AC-C0DE-4E5E-9ECD-9AE37E3FCB79}" destId="{A8C03FBB-4A75-4460-AEA6-DEAEB9C61496}" srcOrd="0" destOrd="0" parTransId="{4E972F7F-4B1B-47AA-A25B-1FFC561F1C76}" sibTransId="{67361508-930A-4A23-8CFC-BB56DA645C3C}"/>
    <dgm:cxn modelId="{41643976-DEF5-44B7-B9E7-888F3AEFC45F}" type="presOf" srcId="{3CC73758-10C1-47F8-AFA7-1A986D4DDD60}" destId="{E712D073-0B15-4887-9DCE-A27BCACBC178}" srcOrd="0" destOrd="0" presId="urn:microsoft.com/office/officeart/2016/7/layout/BasicTimeline"/>
    <dgm:cxn modelId="{2D36C892-88AC-490F-8E33-2C73C0E22FF5}" type="presOf" srcId="{2BE415B7-7185-4956-8487-237B40BC0EE5}" destId="{6C3A59BD-6D45-4573-B098-8CB5207F194D}" srcOrd="0" destOrd="0" presId="urn:microsoft.com/office/officeart/2016/7/layout/BasicTimeline"/>
    <dgm:cxn modelId="{E5C7B693-D4EE-4A4E-97D1-4621CA0D3E91}" type="presOf" srcId="{A8C03FBB-4A75-4460-AEA6-DEAEB9C61496}" destId="{FE5C7F33-9326-49FB-89A3-8A20163AD994}" srcOrd="0" destOrd="0" presId="urn:microsoft.com/office/officeart/2016/7/layout/BasicTimeline"/>
    <dgm:cxn modelId="{4F4F82A2-02F1-492B-96C1-46C070BEFCE3}" srcId="{A66480AC-C0DE-4E5E-9ECD-9AE37E3FCB79}" destId="{D2FE027B-4161-41E1-B4D4-02AECB2E3FA0}" srcOrd="3" destOrd="0" parTransId="{88680CFE-3CE0-4842-B3D3-716D3B671238}" sibTransId="{4D59E06B-629C-40B5-96D3-423B7A56C945}"/>
    <dgm:cxn modelId="{4CE397A6-DB48-4AAE-BCFB-3D992789379D}" type="presOf" srcId="{5E71F362-34DF-4EEC-92A3-0EFE450E05E4}" destId="{BA29120C-7C6B-4F62-9079-4AD528BC0744}" srcOrd="0" destOrd="0" presId="urn:microsoft.com/office/officeart/2016/7/layout/BasicTimeline"/>
    <dgm:cxn modelId="{B99CA6C9-28D1-4DDB-B8EC-AED73AD115CA}" srcId="{A8C03FBB-4A75-4460-AEA6-DEAEB9C61496}" destId="{5E71F362-34DF-4EEC-92A3-0EFE450E05E4}" srcOrd="0" destOrd="0" parTransId="{8E5EE4D1-908E-455C-B8B3-281AD42DEC9A}" sibTransId="{B208B24A-E9FD-40A9-B764-FB7C2B7ED8B9}"/>
    <dgm:cxn modelId="{537F2ED0-8BD0-4AD5-B60D-89B660EDA1AC}" srcId="{A66480AC-C0DE-4E5E-9ECD-9AE37E3FCB79}" destId="{91969DED-4CB8-4A14-A50B-3F7B848E46B5}" srcOrd="1" destOrd="0" parTransId="{441CD73D-85E1-42A6-BCF8-362A3247E2F3}" sibTransId="{81CA8AA2-C0C3-4381-BA8B-413EDD578B83}"/>
    <dgm:cxn modelId="{403E30EA-CA23-4A5A-9D22-DF82F93CFF08}" type="presOf" srcId="{A66480AC-C0DE-4E5E-9ECD-9AE37E3FCB79}" destId="{9FFA803F-EA25-49D8-A073-96E9747E345F}" srcOrd="0" destOrd="0" presId="urn:microsoft.com/office/officeart/2016/7/layout/BasicTimeline"/>
    <dgm:cxn modelId="{252B4FF4-6466-43C7-8436-08B55881B5BC}" type="presOf" srcId="{FD9CA14A-483C-4869-B0C1-7C5FB7EEDBCC}" destId="{E0D48281-565D-47A3-9B6C-576231178549}" srcOrd="0" destOrd="0" presId="urn:microsoft.com/office/officeart/2016/7/layout/BasicTimeline"/>
    <dgm:cxn modelId="{9488AFF6-9066-454E-B3C3-57C8BC68F549}" type="presOf" srcId="{8A04F340-E8E1-4146-9905-E7ADCAEAABD7}" destId="{DADAA0C9-3E42-4088-8622-30E9F6EA139A}" srcOrd="0" destOrd="0" presId="urn:microsoft.com/office/officeart/2016/7/layout/BasicTimeline"/>
    <dgm:cxn modelId="{E636BFFB-0404-4D4B-B3F0-C64FDFD9DDEF}" srcId="{91969DED-4CB8-4A14-A50B-3F7B848E46B5}" destId="{8A04F340-E8E1-4146-9905-E7ADCAEAABD7}" srcOrd="0" destOrd="0" parTransId="{4EBD5EC2-45ED-4ED6-8376-97D155A911AE}" sibTransId="{F9CD2A04-6A34-4104-A971-391788B88F55}"/>
    <dgm:cxn modelId="{9C5E351C-4F83-42C9-8766-363923817116}" type="presParOf" srcId="{9FFA803F-EA25-49D8-A073-96E9747E345F}" destId="{EE0E6265-BE99-48D1-8879-DB5A75D6D78E}" srcOrd="0" destOrd="0" presId="urn:microsoft.com/office/officeart/2016/7/layout/BasicTimeline"/>
    <dgm:cxn modelId="{F4A239D2-791C-4FA7-8885-B0E1A7FEAC48}" type="presParOf" srcId="{9FFA803F-EA25-49D8-A073-96E9747E345F}" destId="{BDA8F949-88B8-486D-9E41-ABA1463A8926}" srcOrd="1" destOrd="0" presId="urn:microsoft.com/office/officeart/2016/7/layout/BasicTimeline"/>
    <dgm:cxn modelId="{14D4DBE1-C56F-48BE-A66B-2B0E85E7B755}" type="presParOf" srcId="{BDA8F949-88B8-486D-9E41-ABA1463A8926}" destId="{A41AEE8D-8763-4311-BB07-B499A93D76EA}" srcOrd="0" destOrd="0" presId="urn:microsoft.com/office/officeart/2016/7/layout/BasicTimeline"/>
    <dgm:cxn modelId="{2868F0B4-2D8C-4E60-A800-D7753FFE1445}" type="presParOf" srcId="{A41AEE8D-8763-4311-BB07-B499A93D76EA}" destId="{FE5C7F33-9326-49FB-89A3-8A20163AD994}" srcOrd="0" destOrd="0" presId="urn:microsoft.com/office/officeart/2016/7/layout/BasicTimeline"/>
    <dgm:cxn modelId="{6F72394A-7E16-45AE-B5C9-6D1224450F0E}" type="presParOf" srcId="{A41AEE8D-8763-4311-BB07-B499A93D76EA}" destId="{C51067AB-548D-47E7-B9DD-C7A4C9600F8C}" srcOrd="1" destOrd="0" presId="urn:microsoft.com/office/officeart/2016/7/layout/BasicTimeline"/>
    <dgm:cxn modelId="{2BF023E2-BD82-4543-9797-FF9FAF55B2A5}" type="presParOf" srcId="{C51067AB-548D-47E7-B9DD-C7A4C9600F8C}" destId="{BA29120C-7C6B-4F62-9079-4AD528BC0744}" srcOrd="0" destOrd="0" presId="urn:microsoft.com/office/officeart/2016/7/layout/BasicTimeline"/>
    <dgm:cxn modelId="{2E1DF8FC-1E3D-407B-8B7F-074787FD4D73}" type="presParOf" srcId="{C51067AB-548D-47E7-B9DD-C7A4C9600F8C}" destId="{617B6CDA-9351-44EF-9011-41758FE93851}" srcOrd="1" destOrd="0" presId="urn:microsoft.com/office/officeart/2016/7/layout/BasicTimeline"/>
    <dgm:cxn modelId="{4C3C8707-33EB-4053-85D9-0C1CF04E32CD}" type="presParOf" srcId="{A41AEE8D-8763-4311-BB07-B499A93D76EA}" destId="{A95DB80B-444A-4D69-B205-3A801BB8524A}" srcOrd="2" destOrd="0" presId="urn:microsoft.com/office/officeart/2016/7/layout/BasicTimeline"/>
    <dgm:cxn modelId="{1FE3BD8D-0AF3-46A6-AB51-EDAEC9EB4D89}" type="presParOf" srcId="{A41AEE8D-8763-4311-BB07-B499A93D76EA}" destId="{FA19A0AA-8B0B-4AA8-A80D-08CFFDD3F112}" srcOrd="3" destOrd="0" presId="urn:microsoft.com/office/officeart/2016/7/layout/BasicTimeline"/>
    <dgm:cxn modelId="{B5FDF500-80BD-45C8-BBEB-575AA1DAADE7}" type="presParOf" srcId="{A41AEE8D-8763-4311-BB07-B499A93D76EA}" destId="{C298CC98-EF08-4D23-94A2-F58DEE6D7DE4}" srcOrd="4" destOrd="0" presId="urn:microsoft.com/office/officeart/2016/7/layout/BasicTimeline"/>
    <dgm:cxn modelId="{90EDA9D9-5363-433C-811E-5513B52588D1}" type="presParOf" srcId="{BDA8F949-88B8-486D-9E41-ABA1463A8926}" destId="{F3D981F8-7433-4E93-99E6-2B447306B973}" srcOrd="1" destOrd="0" presId="urn:microsoft.com/office/officeart/2016/7/layout/BasicTimeline"/>
    <dgm:cxn modelId="{7935889E-4736-4C7F-8622-A330C126F16B}" type="presParOf" srcId="{BDA8F949-88B8-486D-9E41-ABA1463A8926}" destId="{7D29DFA7-018B-45C9-AC1C-5CFC82FEE150}" srcOrd="2" destOrd="0" presId="urn:microsoft.com/office/officeart/2016/7/layout/BasicTimeline"/>
    <dgm:cxn modelId="{EB2658D4-3F40-4748-AE39-624B8E620A96}" type="presParOf" srcId="{7D29DFA7-018B-45C9-AC1C-5CFC82FEE150}" destId="{60D0713D-AF69-4AF8-B071-F65622790886}" srcOrd="0" destOrd="0" presId="urn:microsoft.com/office/officeart/2016/7/layout/BasicTimeline"/>
    <dgm:cxn modelId="{51E99B0B-8CC3-4BC2-8250-4C73AF5F12E8}" type="presParOf" srcId="{7D29DFA7-018B-45C9-AC1C-5CFC82FEE150}" destId="{5DAA1547-FEA7-4F69-96D3-0E3A07601B1E}" srcOrd="1" destOrd="0" presId="urn:microsoft.com/office/officeart/2016/7/layout/BasicTimeline"/>
    <dgm:cxn modelId="{9826AAC2-4AE6-4C22-826D-5672547E59BD}" type="presParOf" srcId="{5DAA1547-FEA7-4F69-96D3-0E3A07601B1E}" destId="{DADAA0C9-3E42-4088-8622-30E9F6EA139A}" srcOrd="0" destOrd="0" presId="urn:microsoft.com/office/officeart/2016/7/layout/BasicTimeline"/>
    <dgm:cxn modelId="{EC270DFB-5C5B-40C9-8196-FC46A9C21D19}" type="presParOf" srcId="{5DAA1547-FEA7-4F69-96D3-0E3A07601B1E}" destId="{D2E61EE0-F306-43AF-AFF9-74A14B9CF379}" srcOrd="1" destOrd="0" presId="urn:microsoft.com/office/officeart/2016/7/layout/BasicTimeline"/>
    <dgm:cxn modelId="{CB792D24-F02F-48C4-AC1D-366893851161}" type="presParOf" srcId="{7D29DFA7-018B-45C9-AC1C-5CFC82FEE150}" destId="{DBD74D6B-057A-432C-9067-BF618C19EB2A}" srcOrd="2" destOrd="0" presId="urn:microsoft.com/office/officeart/2016/7/layout/BasicTimeline"/>
    <dgm:cxn modelId="{0B13E8C1-0B1E-425B-8D83-92D34782753B}" type="presParOf" srcId="{7D29DFA7-018B-45C9-AC1C-5CFC82FEE150}" destId="{0F979253-FD39-4920-BFCA-78C564B167EA}" srcOrd="3" destOrd="0" presId="urn:microsoft.com/office/officeart/2016/7/layout/BasicTimeline"/>
    <dgm:cxn modelId="{6B60A5F4-2BAC-4F3F-A227-CB4F69F166D3}" type="presParOf" srcId="{7D29DFA7-018B-45C9-AC1C-5CFC82FEE150}" destId="{C9B4B298-E04C-4317-856D-E345FE5EC64B}" srcOrd="4" destOrd="0" presId="urn:microsoft.com/office/officeart/2016/7/layout/BasicTimeline"/>
    <dgm:cxn modelId="{F632D135-41E2-43A9-9B84-8A9C50BA663F}" type="presParOf" srcId="{BDA8F949-88B8-486D-9E41-ABA1463A8926}" destId="{9B636147-AF19-40E0-BE7D-3BE8148CC024}" srcOrd="3" destOrd="0" presId="urn:microsoft.com/office/officeart/2016/7/layout/BasicTimeline"/>
    <dgm:cxn modelId="{3411521A-E802-4A42-B7EC-D46E6B3B7C96}" type="presParOf" srcId="{BDA8F949-88B8-486D-9E41-ABA1463A8926}" destId="{76CB18D4-86E2-467C-A2CF-3ED9EFE66BEA}" srcOrd="4" destOrd="0" presId="urn:microsoft.com/office/officeart/2016/7/layout/BasicTimeline"/>
    <dgm:cxn modelId="{88CD890C-B8E8-4CDA-B032-3A9A3F32FD79}" type="presParOf" srcId="{76CB18D4-86E2-467C-A2CF-3ED9EFE66BEA}" destId="{E712D073-0B15-4887-9DCE-A27BCACBC178}" srcOrd="0" destOrd="0" presId="urn:microsoft.com/office/officeart/2016/7/layout/BasicTimeline"/>
    <dgm:cxn modelId="{AB1754FF-81F0-4ADB-A662-440DA0FBE430}" type="presParOf" srcId="{76CB18D4-86E2-467C-A2CF-3ED9EFE66BEA}" destId="{4C57E835-21E8-44E9-8CE3-1E2D478ECB2B}" srcOrd="1" destOrd="0" presId="urn:microsoft.com/office/officeart/2016/7/layout/BasicTimeline"/>
    <dgm:cxn modelId="{03EB58B1-E5D1-49BD-8FE7-FF1A8E5CDD51}" type="presParOf" srcId="{4C57E835-21E8-44E9-8CE3-1E2D478ECB2B}" destId="{E0D48281-565D-47A3-9B6C-576231178549}" srcOrd="0" destOrd="0" presId="urn:microsoft.com/office/officeart/2016/7/layout/BasicTimeline"/>
    <dgm:cxn modelId="{C7D8A92C-6CBF-4FA3-931B-5668E18C280C}" type="presParOf" srcId="{4C57E835-21E8-44E9-8CE3-1E2D478ECB2B}" destId="{E0365E95-CAD6-4660-956D-E490447A5CB4}" srcOrd="1" destOrd="0" presId="urn:microsoft.com/office/officeart/2016/7/layout/BasicTimeline"/>
    <dgm:cxn modelId="{57009207-8976-4EFD-876A-EF1C91AB599A}" type="presParOf" srcId="{76CB18D4-86E2-467C-A2CF-3ED9EFE66BEA}" destId="{DCAE8A46-752C-4E82-84CE-E790E1F2918E}" srcOrd="2" destOrd="0" presId="urn:microsoft.com/office/officeart/2016/7/layout/BasicTimeline"/>
    <dgm:cxn modelId="{A5FB4889-2275-4DD2-ADF0-583A5D1AE1ED}" type="presParOf" srcId="{76CB18D4-86E2-467C-A2CF-3ED9EFE66BEA}" destId="{B6459BF8-D2C3-4018-9C28-98667DC203F4}" srcOrd="3" destOrd="0" presId="urn:microsoft.com/office/officeart/2016/7/layout/BasicTimeline"/>
    <dgm:cxn modelId="{8B3418BE-680A-4C04-AD26-F21B02D832B0}" type="presParOf" srcId="{76CB18D4-86E2-467C-A2CF-3ED9EFE66BEA}" destId="{EAB0CCC2-BFF9-432D-BA8E-7ECAF2D92AF2}" srcOrd="4" destOrd="0" presId="urn:microsoft.com/office/officeart/2016/7/layout/BasicTimeline"/>
    <dgm:cxn modelId="{A9042F53-7838-4B89-A14A-DC86E7759451}" type="presParOf" srcId="{BDA8F949-88B8-486D-9E41-ABA1463A8926}" destId="{07073103-04B7-4C74-9AC8-048764100B10}" srcOrd="5" destOrd="0" presId="urn:microsoft.com/office/officeart/2016/7/layout/BasicTimeline"/>
    <dgm:cxn modelId="{5290B18C-985B-476F-80AB-B000D2E28F60}" type="presParOf" srcId="{BDA8F949-88B8-486D-9E41-ABA1463A8926}" destId="{C68762A5-E9DF-484F-B385-6C7E07325E98}" srcOrd="6" destOrd="0" presId="urn:microsoft.com/office/officeart/2016/7/layout/BasicTimeline"/>
    <dgm:cxn modelId="{819C616E-63F8-4599-9A66-512521E8E9F5}" type="presParOf" srcId="{C68762A5-E9DF-484F-B385-6C7E07325E98}" destId="{F782935D-BBBD-4420-826A-F71C517659B6}" srcOrd="0" destOrd="0" presId="urn:microsoft.com/office/officeart/2016/7/layout/BasicTimeline"/>
    <dgm:cxn modelId="{8C54E232-1B89-4DC9-8E05-4736E6F4C528}" type="presParOf" srcId="{C68762A5-E9DF-484F-B385-6C7E07325E98}" destId="{3C71E446-482E-4CAC-8D42-2D4AC020412B}" srcOrd="1" destOrd="0" presId="urn:microsoft.com/office/officeart/2016/7/layout/BasicTimeline"/>
    <dgm:cxn modelId="{BC353777-539A-4864-BB21-346D8C4360C1}" type="presParOf" srcId="{3C71E446-482E-4CAC-8D42-2D4AC020412B}" destId="{6C3A59BD-6D45-4573-B098-8CB5207F194D}" srcOrd="0" destOrd="0" presId="urn:microsoft.com/office/officeart/2016/7/layout/BasicTimeline"/>
    <dgm:cxn modelId="{53E54228-74E4-4F6A-AAD7-71EB44BEEB36}" type="presParOf" srcId="{3C71E446-482E-4CAC-8D42-2D4AC020412B}" destId="{8EB042C8-D666-4667-A1E4-E0C87151B72F}" srcOrd="1" destOrd="0" presId="urn:microsoft.com/office/officeart/2016/7/layout/BasicTimeline"/>
    <dgm:cxn modelId="{CD2E3F26-566B-4E8C-9927-C3B42B77551C}" type="presParOf" srcId="{C68762A5-E9DF-484F-B385-6C7E07325E98}" destId="{086FB9B1-82B2-4197-8B33-6E7FF94F8D2E}" srcOrd="2" destOrd="0" presId="urn:microsoft.com/office/officeart/2016/7/layout/BasicTimeline"/>
    <dgm:cxn modelId="{7571835A-7BAA-40A1-945B-B991B049CBA7}" type="presParOf" srcId="{C68762A5-E9DF-484F-B385-6C7E07325E98}" destId="{3F359E8B-7C7E-4FD9-B106-36CCBFC731D5}" srcOrd="3" destOrd="0" presId="urn:microsoft.com/office/officeart/2016/7/layout/BasicTimeline"/>
    <dgm:cxn modelId="{7083DB71-225A-4FBD-A8B2-9CBA2B2F1649}" type="presParOf" srcId="{C68762A5-E9DF-484F-B385-6C7E07325E98}" destId="{34434334-A935-4057-946F-93B826088F38}" srcOrd="4" destOrd="0" presId="urn:microsoft.com/office/officeart/2016/7/layout/Basic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0E6265-BE99-48D1-8879-DB5A75D6D78E}">
      <dsp:nvSpPr>
        <dsp:cNvPr id="0" name=""/>
        <dsp:cNvSpPr/>
      </dsp:nvSpPr>
      <dsp:spPr>
        <a:xfrm>
          <a:off x="0" y="2144486"/>
          <a:ext cx="9301843" cy="0"/>
        </a:xfrm>
        <a:prstGeom prst="lin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FE5C7F33-9326-49FB-89A3-8A20163AD994}">
      <dsp:nvSpPr>
        <dsp:cNvPr id="0" name=""/>
        <dsp:cNvSpPr/>
      </dsp:nvSpPr>
      <dsp:spPr>
        <a:xfrm>
          <a:off x="692928" y="2303177"/>
          <a:ext cx="427167" cy="484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1">
          <a:noAutofit/>
        </a:bodyPr>
        <a:lstStyle/>
        <a:p>
          <a:pPr marL="0" lvl="0" indent="0" algn="ctr" defTabSz="800100" rtl="0">
            <a:lnSpc>
              <a:spcPct val="90000"/>
            </a:lnSpc>
            <a:spcBef>
              <a:spcPct val="0"/>
            </a:spcBef>
            <a:spcAft>
              <a:spcPct val="35000"/>
            </a:spcAft>
            <a:buNone/>
            <a:defRPr b="1"/>
          </a:pPr>
          <a:endParaRPr lang="ru" sz="1800" kern="1200" dirty="0">
            <a:solidFill>
              <a:schemeClr val="bg1"/>
            </a:solidFill>
            <a:latin typeface="+mn-lt"/>
          </a:endParaRPr>
        </a:p>
      </dsp:txBody>
      <dsp:txXfrm>
        <a:off x="692928" y="2303177"/>
        <a:ext cx="427167" cy="484653"/>
      </dsp:txXfrm>
    </dsp:sp>
    <dsp:sp modelId="{BA29120C-7C6B-4F62-9079-4AD528BC0744}">
      <dsp:nvSpPr>
        <dsp:cNvPr id="0" name=""/>
        <dsp:cNvSpPr/>
      </dsp:nvSpPr>
      <dsp:spPr>
        <a:xfrm>
          <a:off x="2136" y="255528"/>
          <a:ext cx="1808751" cy="1074052"/>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rtlCol="0" anchor="ctr" anchorCtr="0">
          <a:noAutofit/>
        </a:bodyPr>
        <a:lstStyle/>
        <a:p>
          <a:pPr marL="0" lvl="0" indent="0" algn="ctr" defTabSz="711200" rtl="0">
            <a:lnSpc>
              <a:spcPct val="90000"/>
            </a:lnSpc>
            <a:spcBef>
              <a:spcPct val="0"/>
            </a:spcBef>
            <a:spcAft>
              <a:spcPct val="35000"/>
            </a:spcAft>
            <a:buNone/>
          </a:pPr>
          <a:r>
            <a:rPr lang="ru" sz="1600" b="0" kern="1200" dirty="0">
              <a:latin typeface="Century Gothic" panose="020B0502020202020204" pitchFamily="34" charset="0"/>
            </a:rPr>
            <a:t>Переход на ЭДО с 30% до 70%</a:t>
          </a:r>
        </a:p>
      </dsp:txBody>
      <dsp:txXfrm>
        <a:off x="54567" y="307959"/>
        <a:ext cx="1703889" cy="969190"/>
      </dsp:txXfrm>
    </dsp:sp>
    <dsp:sp modelId="{A95DB80B-444A-4D69-B205-3A801BB8524A}">
      <dsp:nvSpPr>
        <dsp:cNvPr id="0" name=""/>
        <dsp:cNvSpPr/>
      </dsp:nvSpPr>
      <dsp:spPr>
        <a:xfrm>
          <a:off x="906512" y="1329581"/>
          <a:ext cx="0" cy="81490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0D0713D-AF69-4AF8-B071-F65622790886}">
      <dsp:nvSpPr>
        <dsp:cNvPr id="0" name=""/>
        <dsp:cNvSpPr/>
      </dsp:nvSpPr>
      <dsp:spPr>
        <a:xfrm>
          <a:off x="2826325" y="1501140"/>
          <a:ext cx="427167" cy="484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b" anchorCtr="1">
          <a:noAutofit/>
        </a:bodyPr>
        <a:lstStyle/>
        <a:p>
          <a:pPr marL="0" lvl="0" indent="0" algn="ctr" defTabSz="800100" rtl="0">
            <a:lnSpc>
              <a:spcPct val="90000"/>
            </a:lnSpc>
            <a:spcBef>
              <a:spcPct val="0"/>
            </a:spcBef>
            <a:spcAft>
              <a:spcPct val="35000"/>
            </a:spcAft>
            <a:buNone/>
            <a:defRPr b="1"/>
          </a:pPr>
          <a:r>
            <a:rPr lang="ru" sz="1800" kern="1200" dirty="0">
              <a:solidFill>
                <a:schemeClr val="bg1"/>
              </a:solidFill>
              <a:latin typeface="+mn-lt"/>
            </a:rPr>
            <a:t>.</a:t>
          </a:r>
        </a:p>
      </dsp:txBody>
      <dsp:txXfrm>
        <a:off x="2826325" y="1501140"/>
        <a:ext cx="427167" cy="484653"/>
      </dsp:txXfrm>
    </dsp:sp>
    <dsp:sp modelId="{FA19A0AA-8B0B-4AA8-A80D-08CFFDD3F112}">
      <dsp:nvSpPr>
        <dsp:cNvPr id="0" name=""/>
        <dsp:cNvSpPr/>
      </dsp:nvSpPr>
      <dsp:spPr>
        <a:xfrm>
          <a:off x="874345" y="2112318"/>
          <a:ext cx="64334" cy="6433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DAA0C9-3E42-4088-8622-30E9F6EA139A}">
      <dsp:nvSpPr>
        <dsp:cNvPr id="0" name=""/>
        <dsp:cNvSpPr/>
      </dsp:nvSpPr>
      <dsp:spPr>
        <a:xfrm>
          <a:off x="1607013" y="2959390"/>
          <a:ext cx="2865791" cy="1325426"/>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rtlCol="0" anchor="ctr" anchorCtr="0">
          <a:noAutofit/>
        </a:bodyPr>
        <a:lstStyle/>
        <a:p>
          <a:pPr marL="0" lvl="0" indent="0" algn="ctr" defTabSz="711200" rtl="0">
            <a:lnSpc>
              <a:spcPct val="90000"/>
            </a:lnSpc>
            <a:spcBef>
              <a:spcPct val="0"/>
            </a:spcBef>
            <a:spcAft>
              <a:spcPct val="35000"/>
            </a:spcAft>
            <a:buNone/>
          </a:pPr>
          <a:r>
            <a:rPr lang="ru" sz="1600" b="0" kern="1200" dirty="0">
              <a:latin typeface="Century Gothic" panose="020B0502020202020204" pitchFamily="34" charset="0"/>
            </a:rPr>
            <a:t>Регулярное участие организации в городских субботниках и экологических акциях</a:t>
          </a:r>
        </a:p>
      </dsp:txBody>
      <dsp:txXfrm>
        <a:off x="1671715" y="3024092"/>
        <a:ext cx="2736387" cy="1196022"/>
      </dsp:txXfrm>
    </dsp:sp>
    <dsp:sp modelId="{DBD74D6B-057A-432C-9067-BF618C19EB2A}">
      <dsp:nvSpPr>
        <dsp:cNvPr id="0" name=""/>
        <dsp:cNvSpPr/>
      </dsp:nvSpPr>
      <dsp:spPr>
        <a:xfrm>
          <a:off x="3039909" y="2144486"/>
          <a:ext cx="0" cy="81490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712D073-0B15-4887-9DCE-A27BCACBC178}">
      <dsp:nvSpPr>
        <dsp:cNvPr id="0" name=""/>
        <dsp:cNvSpPr/>
      </dsp:nvSpPr>
      <dsp:spPr>
        <a:xfrm>
          <a:off x="5387039" y="2304802"/>
          <a:ext cx="427167" cy="484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1">
          <a:noAutofit/>
        </a:bodyPr>
        <a:lstStyle/>
        <a:p>
          <a:pPr marL="0" lvl="0" indent="0" algn="ctr" defTabSz="800100" rtl="0">
            <a:lnSpc>
              <a:spcPct val="90000"/>
            </a:lnSpc>
            <a:spcBef>
              <a:spcPct val="0"/>
            </a:spcBef>
            <a:spcAft>
              <a:spcPct val="35000"/>
            </a:spcAft>
            <a:buNone/>
            <a:defRPr b="1"/>
          </a:pPr>
          <a:endParaRPr lang="ru" sz="1800" kern="1200" dirty="0">
            <a:solidFill>
              <a:schemeClr val="bg1"/>
            </a:solidFill>
            <a:latin typeface="+mn-lt"/>
          </a:endParaRPr>
        </a:p>
      </dsp:txBody>
      <dsp:txXfrm>
        <a:off x="5387039" y="2304802"/>
        <a:ext cx="427167" cy="484005"/>
      </dsp:txXfrm>
    </dsp:sp>
    <dsp:sp modelId="{0F979253-FD39-4920-BFCA-78C564B167EA}">
      <dsp:nvSpPr>
        <dsp:cNvPr id="0" name=""/>
        <dsp:cNvSpPr/>
      </dsp:nvSpPr>
      <dsp:spPr>
        <a:xfrm>
          <a:off x="3007741" y="2112318"/>
          <a:ext cx="64334" cy="6433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D48281-565D-47A3-9B6C-576231178549}">
      <dsp:nvSpPr>
        <dsp:cNvPr id="0" name=""/>
        <dsp:cNvSpPr/>
      </dsp:nvSpPr>
      <dsp:spPr>
        <a:xfrm>
          <a:off x="4268929" y="20893"/>
          <a:ext cx="2663387" cy="1313331"/>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rtlCol="0" anchor="ctr" anchorCtr="0">
          <a:noAutofit/>
        </a:bodyPr>
        <a:lstStyle/>
        <a:p>
          <a:pPr marL="0" lvl="0" indent="0" algn="ctr" defTabSz="800100" rtl="0">
            <a:lnSpc>
              <a:spcPct val="90000"/>
            </a:lnSpc>
            <a:spcBef>
              <a:spcPct val="0"/>
            </a:spcBef>
            <a:spcAft>
              <a:spcPct val="35000"/>
            </a:spcAft>
            <a:buNone/>
          </a:pPr>
          <a:r>
            <a:rPr lang="ru" sz="1800" b="1" kern="1200" dirty="0">
              <a:latin typeface="+mn-lt"/>
            </a:rPr>
            <a:t> </a:t>
          </a:r>
          <a:r>
            <a:rPr lang="ru-RU" sz="1800" b="0" kern="1200" dirty="0">
              <a:latin typeface="Century Gothic" panose="020B0502020202020204" pitchFamily="34" charset="0"/>
            </a:rPr>
            <a:t>Переход на энерго-сберегающие лампочки</a:t>
          </a:r>
          <a:endParaRPr lang="ru" sz="1800" b="0" kern="1200" dirty="0">
            <a:latin typeface="Century Gothic" panose="020B0502020202020204" pitchFamily="34" charset="0"/>
          </a:endParaRPr>
        </a:p>
      </dsp:txBody>
      <dsp:txXfrm>
        <a:off x="4333041" y="85005"/>
        <a:ext cx="2535163" cy="1185107"/>
      </dsp:txXfrm>
    </dsp:sp>
    <dsp:sp modelId="{DCAE8A46-752C-4E82-84CE-E790E1F2918E}">
      <dsp:nvSpPr>
        <dsp:cNvPr id="0" name=""/>
        <dsp:cNvSpPr/>
      </dsp:nvSpPr>
      <dsp:spPr>
        <a:xfrm>
          <a:off x="5600623" y="1331205"/>
          <a:ext cx="0" cy="813815"/>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782935D-BBBD-4420-826A-F71C517659B6}">
      <dsp:nvSpPr>
        <dsp:cNvPr id="0" name=""/>
        <dsp:cNvSpPr/>
      </dsp:nvSpPr>
      <dsp:spPr>
        <a:xfrm>
          <a:off x="7800490" y="1501140"/>
          <a:ext cx="427167" cy="484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b" anchorCtr="1">
          <a:noAutofit/>
        </a:bodyPr>
        <a:lstStyle/>
        <a:p>
          <a:pPr marL="0" lvl="0" indent="0" algn="ctr" defTabSz="800100" rtl="0">
            <a:lnSpc>
              <a:spcPct val="90000"/>
            </a:lnSpc>
            <a:spcBef>
              <a:spcPct val="0"/>
            </a:spcBef>
            <a:spcAft>
              <a:spcPct val="35000"/>
            </a:spcAft>
            <a:buNone/>
            <a:defRPr b="1"/>
          </a:pPr>
          <a:endParaRPr lang="ru" sz="1800" kern="1200" dirty="0">
            <a:solidFill>
              <a:schemeClr val="bg1"/>
            </a:solidFill>
            <a:latin typeface="+mn-lt"/>
          </a:endParaRPr>
        </a:p>
      </dsp:txBody>
      <dsp:txXfrm>
        <a:off x="7800490" y="1501140"/>
        <a:ext cx="427167" cy="484653"/>
      </dsp:txXfrm>
    </dsp:sp>
    <dsp:sp modelId="{B6459BF8-D2C3-4018-9C28-98667DC203F4}">
      <dsp:nvSpPr>
        <dsp:cNvPr id="0" name=""/>
        <dsp:cNvSpPr/>
      </dsp:nvSpPr>
      <dsp:spPr>
        <a:xfrm>
          <a:off x="5568456" y="2113985"/>
          <a:ext cx="64334" cy="6424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3A59BD-6D45-4573-B098-8CB5207F194D}">
      <dsp:nvSpPr>
        <dsp:cNvPr id="0" name=""/>
        <dsp:cNvSpPr/>
      </dsp:nvSpPr>
      <dsp:spPr>
        <a:xfrm>
          <a:off x="6728441" y="2959390"/>
          <a:ext cx="2571264" cy="1325426"/>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rtlCol="0" anchor="ctr" anchorCtr="0">
          <a:noAutofit/>
        </a:bodyPr>
        <a:lstStyle/>
        <a:p>
          <a:pPr marL="0" lvl="0" indent="0" algn="ctr" defTabSz="711200" rtl="0">
            <a:lnSpc>
              <a:spcPct val="90000"/>
            </a:lnSpc>
            <a:spcBef>
              <a:spcPct val="0"/>
            </a:spcBef>
            <a:spcAft>
              <a:spcPct val="35000"/>
            </a:spcAft>
            <a:buNone/>
          </a:pPr>
          <a:r>
            <a:rPr lang="ru" sz="1600" b="0" kern="1200" dirty="0">
              <a:latin typeface="Century Gothic" panose="020B0502020202020204" pitchFamily="34" charset="0"/>
            </a:rPr>
            <a:t>Проведение мероприятий по озеленению территорий</a:t>
          </a:r>
        </a:p>
      </dsp:txBody>
      <dsp:txXfrm>
        <a:off x="6793143" y="3024092"/>
        <a:ext cx="2441860" cy="1196022"/>
      </dsp:txXfrm>
    </dsp:sp>
    <dsp:sp modelId="{086FB9B1-82B2-4197-8B33-6E7FF94F8D2E}">
      <dsp:nvSpPr>
        <dsp:cNvPr id="0" name=""/>
        <dsp:cNvSpPr/>
      </dsp:nvSpPr>
      <dsp:spPr>
        <a:xfrm>
          <a:off x="8014074" y="2144486"/>
          <a:ext cx="0" cy="81490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F359E8B-7C7E-4FD9-B106-36CCBFC731D5}">
      <dsp:nvSpPr>
        <dsp:cNvPr id="0" name=""/>
        <dsp:cNvSpPr/>
      </dsp:nvSpPr>
      <dsp:spPr>
        <a:xfrm>
          <a:off x="7981906" y="2112318"/>
          <a:ext cx="64334" cy="6433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AD397ADA-28FC-D95C-9949-C2600B76E8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dirty="0"/>
          </a:p>
        </p:txBody>
      </p:sp>
      <p:sp>
        <p:nvSpPr>
          <p:cNvPr id="3" name="Заполнитель даты 2">
            <a:extLst>
              <a:ext uri="{FF2B5EF4-FFF2-40B4-BE49-F238E27FC236}">
                <a16:creationId xmlns:a16="http://schemas.microsoft.com/office/drawing/2014/main" id="{346638BB-B5C2-68A8-E3FA-52921DD0027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D507502F-DB6E-469A-9C44-FB8EDEF15CAD}" type="datetimeFigureOut">
              <a:rPr lang="en-US" smtClean="0"/>
              <a:t>10/8/2025</a:t>
            </a:fld>
            <a:endParaRPr lang="en-US" dirty="0"/>
          </a:p>
        </p:txBody>
      </p:sp>
      <p:sp>
        <p:nvSpPr>
          <p:cNvPr id="4" name="Заполнитель нижнего колонтитула 3">
            <a:extLst>
              <a:ext uri="{FF2B5EF4-FFF2-40B4-BE49-F238E27FC236}">
                <a16:creationId xmlns:a16="http://schemas.microsoft.com/office/drawing/2014/main" id="{ADD222EB-9CD6-7377-B538-2102EE87F3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dirty="0"/>
          </a:p>
        </p:txBody>
      </p:sp>
      <p:sp>
        <p:nvSpPr>
          <p:cNvPr id="5" name="Номер слайда 4">
            <a:extLst>
              <a:ext uri="{FF2B5EF4-FFF2-40B4-BE49-F238E27FC236}">
                <a16:creationId xmlns:a16="http://schemas.microsoft.com/office/drawing/2014/main" id="{FC9DFD59-EA45-6CD0-571D-72EF11B8640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DA6A3EC-C558-4879-9E77-732F9A1F519B}" type="slidenum">
              <a:rPr lang="en-US" smtClean="0"/>
              <a:t>‹#›</a:t>
            </a:fld>
            <a:endParaRPr lang="en-US" dirty="0"/>
          </a:p>
        </p:txBody>
      </p:sp>
    </p:spTree>
    <p:extLst>
      <p:ext uri="{BB962C8B-B14F-4D97-AF65-F5344CB8AC3E}">
        <p14:creationId xmlns:p14="http://schemas.microsoft.com/office/powerpoint/2010/main" val="37041728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полнитель верхне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dirty="0"/>
          </a:p>
        </p:txBody>
      </p:sp>
      <p:sp>
        <p:nvSpPr>
          <p:cNvPr id="3" name="Заполнитель даты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04817FE1-3397-4E25-A0AD-CD1F478AA284}" type="datetimeFigureOut">
              <a:rPr lang="en-US" smtClean="0"/>
              <a:t>9/15/2025</a:t>
            </a:fld>
            <a:endParaRPr lang="en-US" dirty="0"/>
          </a:p>
        </p:txBody>
      </p:sp>
      <p:sp>
        <p:nvSpPr>
          <p:cNvPr id="4" name="Заполнитель образа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dirty="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ru"/>
              <a:t>Щелкните, чтобы изменить стили текста образца слайда</a:t>
            </a:r>
          </a:p>
          <a:p>
            <a:pPr lvl="1" rtl="0"/>
            <a:r>
              <a:rPr lang="ru"/>
              <a:t>Второй уровень</a:t>
            </a:r>
          </a:p>
          <a:p>
            <a:pPr lvl="2" rtl="0"/>
            <a:r>
              <a:rPr lang="ru"/>
              <a:t>Третий уровень</a:t>
            </a:r>
          </a:p>
          <a:p>
            <a:pPr lvl="3" rtl="0"/>
            <a:r>
              <a:rPr lang="ru"/>
              <a:t>Четвертый уровень</a:t>
            </a:r>
          </a:p>
          <a:p>
            <a:pPr lvl="4" rtl="0"/>
            <a:r>
              <a:rPr lang="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503C4B0-A82C-497E-A667-41FFA619A478}" type="slidenum">
              <a:rPr lang="en-US" smtClean="0"/>
              <a:t>‹#›</a:t>
            </a:fld>
            <a:endParaRPr lang="en-US" dirty="0"/>
          </a:p>
        </p:txBody>
      </p:sp>
    </p:spTree>
    <p:extLst>
      <p:ext uri="{BB962C8B-B14F-4D97-AF65-F5344CB8AC3E}">
        <p14:creationId xmlns:p14="http://schemas.microsoft.com/office/powerpoint/2010/main" val="764574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2E2DDD5-B179-8D33-E206-E8EC18C6525D}"/>
              </a:ext>
            </a:extLst>
          </p:cNvPr>
          <p:cNvSpPr>
            <a:spLocks noGrp="1"/>
          </p:cNvSpPr>
          <p:nvPr>
            <p:ph type="ctrTitle"/>
          </p:nvPr>
        </p:nvSpPr>
        <p:spPr>
          <a:xfrm>
            <a:off x="822960" y="822960"/>
            <a:ext cx="6840110" cy="4663440"/>
          </a:xfrm>
          <a:prstGeom prst="rect">
            <a:avLst/>
          </a:prstGeom>
        </p:spPr>
        <p:txBody>
          <a:bodyPr rtlCol="0" anchor="ctr">
            <a:noAutofit/>
          </a:bodyPr>
          <a:lstStyle>
            <a:lvl1pPr algn="l">
              <a:lnSpc>
                <a:spcPct val="100000"/>
              </a:lnSpc>
              <a:defRPr sz="6000" b="1" i="0" cap="all" baseline="0">
                <a:solidFill>
                  <a:schemeClr val="tx2"/>
                </a:solidFill>
                <a:latin typeface="+mj-lt"/>
              </a:defRPr>
            </a:lvl1pPr>
          </a:lstStyle>
          <a:p>
            <a:pPr rtl="0"/>
            <a:r>
              <a:rPr lang="ru-RU" noProof="0"/>
              <a:t>Образец заголовка</a:t>
            </a:r>
            <a:endParaRPr lang="en-US" noProof="0" dirty="0"/>
          </a:p>
        </p:txBody>
      </p:sp>
      <p:sp>
        <p:nvSpPr>
          <p:cNvPr id="3" name="Подзаголовок 2">
            <a:extLst>
              <a:ext uri="{FF2B5EF4-FFF2-40B4-BE49-F238E27FC236}">
                <a16:creationId xmlns:a16="http://schemas.microsoft.com/office/drawing/2014/main" id="{4B219809-9823-E5C1-322B-DCDB7769D492}"/>
              </a:ext>
            </a:extLst>
          </p:cNvPr>
          <p:cNvSpPr>
            <a:spLocks noGrp="1"/>
          </p:cNvSpPr>
          <p:nvPr>
            <p:ph type="subTitle" idx="1"/>
          </p:nvPr>
        </p:nvSpPr>
        <p:spPr>
          <a:xfrm>
            <a:off x="822960" y="5559552"/>
            <a:ext cx="6840110" cy="475938"/>
          </a:xfrm>
        </p:spPr>
        <p:txBody>
          <a:bodyPr rtlCol="0"/>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a:t>Образец подзаголовка</a:t>
            </a:r>
            <a:endParaRPr lang="ru" noProof="0"/>
          </a:p>
        </p:txBody>
      </p:sp>
      <p:sp>
        <p:nvSpPr>
          <p:cNvPr id="17" name="Замещающая рамка рисунка 16">
            <a:extLst>
              <a:ext uri="{FF2B5EF4-FFF2-40B4-BE49-F238E27FC236}">
                <a16:creationId xmlns:a16="http://schemas.microsoft.com/office/drawing/2014/main" id="{4109FC96-A524-9411-F587-93938397D054}"/>
              </a:ext>
            </a:extLst>
          </p:cNvPr>
          <p:cNvSpPr>
            <a:spLocks noGrp="1"/>
          </p:cNvSpPr>
          <p:nvPr>
            <p:ph type="pic" sz="quarter" idx="11"/>
          </p:nvPr>
        </p:nvSpPr>
        <p:spPr>
          <a:xfrm>
            <a:off x="7793736" y="0"/>
            <a:ext cx="4398264" cy="6857999"/>
          </a:xfrm>
          <a:noFill/>
        </p:spPr>
        <p:txBody>
          <a:bodyPr rtlCol="0" anchor="t"/>
          <a:lstStyle>
            <a:lvl1pPr marL="0" indent="0" algn="ctr">
              <a:buNone/>
              <a:defRPr/>
            </a:lvl1pPr>
          </a:lstStyle>
          <a:p>
            <a:pPr rtl="0"/>
            <a:r>
              <a:rPr lang="ru-RU" noProof="0"/>
              <a:t>Вставка рисунка</a:t>
            </a:r>
            <a:endParaRPr lang="en-US" noProof="0" dirty="0"/>
          </a:p>
        </p:txBody>
      </p:sp>
    </p:spTree>
    <p:extLst>
      <p:ext uri="{BB962C8B-B14F-4D97-AF65-F5344CB8AC3E}">
        <p14:creationId xmlns:p14="http://schemas.microsoft.com/office/powerpoint/2010/main" val="4217870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Заголовок и содержимое">
    <p:bg>
      <p:bgPr>
        <a:solidFill>
          <a:schemeClr val="tx2"/>
        </a:solidFill>
        <a:effectLst/>
      </p:bgPr>
    </p:bg>
    <p:spTree>
      <p:nvGrpSpPr>
        <p:cNvPr id="1" name=""/>
        <p:cNvGrpSpPr/>
        <p:nvPr/>
      </p:nvGrpSpPr>
      <p:grpSpPr>
        <a:xfrm>
          <a:off x="0" y="0"/>
          <a:ext cx="0" cy="0"/>
          <a:chOff x="0" y="0"/>
          <a:chExt cx="0" cy="0"/>
        </a:xfrm>
      </p:grpSpPr>
      <p:sp>
        <p:nvSpPr>
          <p:cNvPr id="7" name="Заголовок 1">
            <a:extLst>
              <a:ext uri="{FF2B5EF4-FFF2-40B4-BE49-F238E27FC236}">
                <a16:creationId xmlns:a16="http://schemas.microsoft.com/office/drawing/2014/main" id="{5B294162-C98D-D8F6-47BD-4CE34B63F89E}"/>
              </a:ext>
            </a:extLst>
          </p:cNvPr>
          <p:cNvSpPr>
            <a:spLocks noGrp="1"/>
          </p:cNvSpPr>
          <p:nvPr>
            <p:ph type="title" hasCustomPrompt="1"/>
          </p:nvPr>
        </p:nvSpPr>
        <p:spPr>
          <a:xfrm>
            <a:off x="822960" y="1097280"/>
            <a:ext cx="10424160" cy="1645920"/>
          </a:xfrm>
          <a:prstGeom prst="rect">
            <a:avLst/>
          </a:prstGeom>
        </p:spPr>
        <p:txBody>
          <a:bodyPr rtlCol="0" anchor="b">
            <a:normAutofit/>
          </a:bodyPr>
          <a:lstStyle>
            <a:lvl1pPr>
              <a:defRPr sz="3200" b="1">
                <a:solidFill>
                  <a:schemeClr val="bg1"/>
                </a:solidFill>
                <a:latin typeface="+mj-lt"/>
              </a:defRPr>
            </a:lvl1pPr>
          </a:lstStyle>
          <a:p>
            <a:pPr rtl="0"/>
            <a:r>
              <a:rPr lang="ru"/>
              <a:t>щелкните, чтобы изменить стиль образца заголовка</a:t>
            </a:r>
          </a:p>
        </p:txBody>
      </p:sp>
      <p:sp>
        <p:nvSpPr>
          <p:cNvPr id="4" name="Замещающая рамка рисунка 3">
            <a:extLst>
              <a:ext uri="{FF2B5EF4-FFF2-40B4-BE49-F238E27FC236}">
                <a16:creationId xmlns:a16="http://schemas.microsoft.com/office/drawing/2014/main" id="{A1BAF3EC-96ED-627A-D8DF-71B5521F8C59}"/>
              </a:ext>
            </a:extLst>
          </p:cNvPr>
          <p:cNvSpPr>
            <a:spLocks noGrp="1"/>
          </p:cNvSpPr>
          <p:nvPr>
            <p:ph type="pic" sz="quarter" idx="12"/>
          </p:nvPr>
        </p:nvSpPr>
        <p:spPr>
          <a:xfrm>
            <a:off x="0" y="0"/>
            <a:ext cx="12192000" cy="658368"/>
          </a:xfrm>
          <a:solidFill>
            <a:schemeClr val="accent1">
              <a:lumMod val="75000"/>
            </a:schemeClr>
          </a:solidFill>
        </p:spPr>
        <p:txBody>
          <a:bodyPr rtlCol="0"/>
          <a:lstStyle>
            <a:lvl1pPr marL="0" indent="0" algn="ctr">
              <a:buNone/>
              <a:defRPr/>
            </a:lvl1pPr>
          </a:lstStyle>
          <a:p>
            <a:pPr rtl="0"/>
            <a:r>
              <a:rPr lang="ru-RU"/>
              <a:t>Вставка рисунка</a:t>
            </a:r>
            <a:endParaRPr lang="en-US" dirty="0"/>
          </a:p>
        </p:txBody>
      </p:sp>
      <p:sp>
        <p:nvSpPr>
          <p:cNvPr id="3" name="Объект 2">
            <a:extLst>
              <a:ext uri="{FF2B5EF4-FFF2-40B4-BE49-F238E27FC236}">
                <a16:creationId xmlns:a16="http://schemas.microsoft.com/office/drawing/2014/main" id="{B1119AD1-1029-1DE8-E36D-41EF92EDBFC2}"/>
              </a:ext>
            </a:extLst>
          </p:cNvPr>
          <p:cNvSpPr>
            <a:spLocks noGrp="1"/>
          </p:cNvSpPr>
          <p:nvPr>
            <p:ph idx="1"/>
          </p:nvPr>
        </p:nvSpPr>
        <p:spPr>
          <a:xfrm>
            <a:off x="914400" y="3529584"/>
            <a:ext cx="10360152" cy="2231136"/>
          </a:xfrm>
        </p:spPr>
        <p:txBody>
          <a:bodyPr rtlCol="0"/>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ru"/>
          </a:p>
        </p:txBody>
      </p:sp>
      <p:sp>
        <p:nvSpPr>
          <p:cNvPr id="2" name="Заполнитель нижнего колонтитула 1">
            <a:extLst>
              <a:ext uri="{FF2B5EF4-FFF2-40B4-BE49-F238E27FC236}">
                <a16:creationId xmlns:a16="http://schemas.microsoft.com/office/drawing/2014/main" id="{5C83E49A-BDF1-7E34-30FE-A4A45160F7AB}"/>
              </a:ext>
            </a:extLst>
          </p:cNvPr>
          <p:cNvSpPr>
            <a:spLocks noGrp="1"/>
          </p:cNvSpPr>
          <p:nvPr>
            <p:ph type="ftr" sz="quarter" idx="13"/>
          </p:nvPr>
        </p:nvSpPr>
        <p:spPr>
          <a:xfrm>
            <a:off x="173736" y="6254496"/>
            <a:ext cx="4114800" cy="365125"/>
          </a:xfrm>
          <a:prstGeom prst="rect">
            <a:avLst/>
          </a:prstGeom>
        </p:spPr>
        <p:txBody>
          <a:bodyPr rtlCol="0"/>
          <a:lstStyle>
            <a:lvl1pPr>
              <a:defRPr>
                <a:solidFill>
                  <a:schemeClr val="bg1">
                    <a:alpha val="78000"/>
                  </a:schemeClr>
                </a:solidFill>
              </a:defRPr>
            </a:lvl1pPr>
          </a:lstStyle>
          <a:p>
            <a:pPr rtl="0"/>
            <a:endParaRPr lang="en-US" dirty="0"/>
          </a:p>
        </p:txBody>
      </p:sp>
      <p:sp>
        <p:nvSpPr>
          <p:cNvPr id="6" name="Номер слайда 5">
            <a:extLst>
              <a:ext uri="{FF2B5EF4-FFF2-40B4-BE49-F238E27FC236}">
                <a16:creationId xmlns:a16="http://schemas.microsoft.com/office/drawing/2014/main" id="{CE10355B-1B69-AD49-6AB0-3D194609B2F5}"/>
              </a:ext>
            </a:extLst>
          </p:cNvPr>
          <p:cNvSpPr>
            <a:spLocks noGrp="1"/>
          </p:cNvSpPr>
          <p:nvPr>
            <p:ph type="sldNum" sz="quarter" idx="14"/>
          </p:nvPr>
        </p:nvSpPr>
        <p:spPr/>
        <p:txBody>
          <a:bodyPr rtlCol="0"/>
          <a:lstStyle>
            <a:lvl1pPr>
              <a:defRPr>
                <a:solidFill>
                  <a:schemeClr val="bg1">
                    <a:alpha val="78000"/>
                  </a:schemeClr>
                </a:solidFill>
              </a:defRPr>
            </a:lvl1pPr>
          </a:lstStyle>
          <a:p>
            <a:pPr rtl="0"/>
            <a:fld id="{8058A7CE-F400-7B46-9E16-10D36E8C32FD}" type="slidenum">
              <a:rPr lang="en-US" smtClean="0"/>
              <a:pPr/>
              <a:t>‹#›</a:t>
            </a:fld>
            <a:endParaRPr lang="en-US" dirty="0"/>
          </a:p>
        </p:txBody>
      </p:sp>
    </p:spTree>
    <p:extLst>
      <p:ext uri="{BB962C8B-B14F-4D97-AF65-F5344CB8AC3E}">
        <p14:creationId xmlns:p14="http://schemas.microsoft.com/office/powerpoint/2010/main" val="1909347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Подзаголовок">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574567E9-2483-C330-76B4-52F75C9504A9}"/>
              </a:ext>
            </a:extLst>
          </p:cNvPr>
          <p:cNvSpPr>
            <a:spLocks noGrp="1"/>
          </p:cNvSpPr>
          <p:nvPr>
            <p:ph type="title" hasCustomPrompt="1"/>
          </p:nvPr>
        </p:nvSpPr>
        <p:spPr>
          <a:xfrm>
            <a:off x="4370832" y="822960"/>
            <a:ext cx="7040880" cy="5212080"/>
          </a:xfrm>
          <a:prstGeom prst="rect">
            <a:avLst/>
          </a:prstGeom>
        </p:spPr>
        <p:txBody>
          <a:bodyPr rtlCol="0" anchor="ctr">
            <a:normAutofit/>
          </a:bodyPr>
          <a:lstStyle>
            <a:lvl1pPr>
              <a:defRPr sz="6000" b="1" cap="all" baseline="0">
                <a:solidFill>
                  <a:schemeClr val="tx2"/>
                </a:solidFill>
                <a:latin typeface="+mj-lt"/>
              </a:defRPr>
            </a:lvl1pPr>
          </a:lstStyle>
          <a:p>
            <a:pPr rtl="0"/>
            <a:r>
              <a:rPr lang="ru"/>
              <a:t>щелкните, чтобы изменить стиль образца заголовка</a:t>
            </a:r>
          </a:p>
        </p:txBody>
      </p:sp>
      <p:sp>
        <p:nvSpPr>
          <p:cNvPr id="9" name="Замещающая рамка рисунка 8">
            <a:extLst>
              <a:ext uri="{FF2B5EF4-FFF2-40B4-BE49-F238E27FC236}">
                <a16:creationId xmlns:a16="http://schemas.microsoft.com/office/drawing/2014/main" id="{37A5DB37-3750-510E-8CAA-D76AFD5CC5D8}"/>
              </a:ext>
            </a:extLst>
          </p:cNvPr>
          <p:cNvSpPr>
            <a:spLocks noGrp="1"/>
          </p:cNvSpPr>
          <p:nvPr>
            <p:ph type="pic" sz="quarter" idx="10"/>
          </p:nvPr>
        </p:nvSpPr>
        <p:spPr>
          <a:xfrm>
            <a:off x="0" y="0"/>
            <a:ext cx="4133088" cy="6858000"/>
          </a:xfrm>
          <a:noFill/>
        </p:spPr>
        <p:txBody>
          <a:bodyPr rtlCol="0" anchor="ctr"/>
          <a:lstStyle>
            <a:lvl1pPr marL="0" indent="0" algn="ctr">
              <a:buNone/>
              <a:defRPr/>
            </a:lvl1pPr>
          </a:lstStyle>
          <a:p>
            <a:pPr rtl="0"/>
            <a:r>
              <a:rPr lang="ru-RU"/>
              <a:t>Вставка рисунка</a:t>
            </a:r>
            <a:endParaRPr lang="en-US" dirty="0"/>
          </a:p>
        </p:txBody>
      </p:sp>
    </p:spTree>
    <p:extLst>
      <p:ext uri="{BB962C8B-B14F-4D97-AF65-F5344CB8AC3E}">
        <p14:creationId xmlns:p14="http://schemas.microsoft.com/office/powerpoint/2010/main" val="804375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Два элемента содержимого 2">
    <p:bg>
      <p:bgPr>
        <a:solidFill>
          <a:schemeClr val="accent5">
            <a:lumMod val="50000"/>
          </a:schemeClr>
        </a:solidFill>
        <a:effectLst/>
      </p:bgPr>
    </p:bg>
    <p:spTree>
      <p:nvGrpSpPr>
        <p:cNvPr id="1" name=""/>
        <p:cNvGrpSpPr/>
        <p:nvPr/>
      </p:nvGrpSpPr>
      <p:grpSpPr>
        <a:xfrm>
          <a:off x="0" y="0"/>
          <a:ext cx="0" cy="0"/>
          <a:chOff x="0" y="0"/>
          <a:chExt cx="0" cy="0"/>
        </a:xfrm>
      </p:grpSpPr>
      <p:sp>
        <p:nvSpPr>
          <p:cNvPr id="7" name="Заголовок 1">
            <a:extLst>
              <a:ext uri="{FF2B5EF4-FFF2-40B4-BE49-F238E27FC236}">
                <a16:creationId xmlns:a16="http://schemas.microsoft.com/office/drawing/2014/main" id="{5B294162-C98D-D8F6-47BD-4CE34B63F89E}"/>
              </a:ext>
            </a:extLst>
          </p:cNvPr>
          <p:cNvSpPr>
            <a:spLocks noGrp="1"/>
          </p:cNvSpPr>
          <p:nvPr>
            <p:ph type="title" hasCustomPrompt="1"/>
          </p:nvPr>
        </p:nvSpPr>
        <p:spPr>
          <a:xfrm>
            <a:off x="822960" y="1097280"/>
            <a:ext cx="10515600" cy="1645920"/>
          </a:xfrm>
          <a:prstGeom prst="rect">
            <a:avLst/>
          </a:prstGeom>
        </p:spPr>
        <p:txBody>
          <a:bodyPr rtlCol="0" anchor="b">
            <a:normAutofit/>
          </a:bodyPr>
          <a:lstStyle>
            <a:lvl1pPr>
              <a:defRPr sz="3200" b="1">
                <a:solidFill>
                  <a:schemeClr val="bg1"/>
                </a:solidFill>
                <a:latin typeface="+mj-lt"/>
              </a:defRPr>
            </a:lvl1pPr>
          </a:lstStyle>
          <a:p>
            <a:pPr rtl="0"/>
            <a:r>
              <a:rPr lang="ru"/>
              <a:t>щелкните, чтобы изменить стиль образца заголовка</a:t>
            </a:r>
          </a:p>
        </p:txBody>
      </p:sp>
      <p:sp>
        <p:nvSpPr>
          <p:cNvPr id="4" name="Замещающая рамка рисунка 3">
            <a:extLst>
              <a:ext uri="{FF2B5EF4-FFF2-40B4-BE49-F238E27FC236}">
                <a16:creationId xmlns:a16="http://schemas.microsoft.com/office/drawing/2014/main" id="{A1BAF3EC-96ED-627A-D8DF-71B5521F8C59}"/>
              </a:ext>
            </a:extLst>
          </p:cNvPr>
          <p:cNvSpPr>
            <a:spLocks noGrp="1"/>
          </p:cNvSpPr>
          <p:nvPr>
            <p:ph type="pic" sz="quarter" idx="12"/>
          </p:nvPr>
        </p:nvSpPr>
        <p:spPr>
          <a:xfrm>
            <a:off x="0" y="-23150"/>
            <a:ext cx="12192000" cy="850392"/>
          </a:xfrm>
          <a:solidFill>
            <a:schemeClr val="accent1">
              <a:lumMod val="75000"/>
            </a:schemeClr>
          </a:solidFill>
        </p:spPr>
        <p:txBody>
          <a:bodyPr rtlCol="0"/>
          <a:lstStyle>
            <a:lvl1pPr marL="0" indent="0" algn="l">
              <a:buNone/>
              <a:defRPr sz="2000">
                <a:solidFill>
                  <a:schemeClr val="bg1"/>
                </a:solidFill>
              </a:defRPr>
            </a:lvl1pPr>
          </a:lstStyle>
          <a:p>
            <a:pPr rtl="0"/>
            <a:r>
              <a:rPr lang="ru-RU"/>
              <a:t>Вставка рисунка</a:t>
            </a:r>
            <a:endParaRPr lang="en-US" dirty="0"/>
          </a:p>
        </p:txBody>
      </p:sp>
      <p:sp>
        <p:nvSpPr>
          <p:cNvPr id="19" name="Объект 2">
            <a:extLst>
              <a:ext uri="{FF2B5EF4-FFF2-40B4-BE49-F238E27FC236}">
                <a16:creationId xmlns:a16="http://schemas.microsoft.com/office/drawing/2014/main" id="{EDED7F42-DE45-0982-D0EE-36467303760D}"/>
              </a:ext>
            </a:extLst>
          </p:cNvPr>
          <p:cNvSpPr>
            <a:spLocks noGrp="1"/>
          </p:cNvSpPr>
          <p:nvPr>
            <p:ph idx="1"/>
          </p:nvPr>
        </p:nvSpPr>
        <p:spPr>
          <a:xfrm>
            <a:off x="822960" y="3529584"/>
            <a:ext cx="7114032" cy="2103120"/>
          </a:xfrm>
        </p:spPr>
        <p:txBody>
          <a:bodyPr rtlCol="0"/>
          <a:lstStyle>
            <a:lvl1pPr marL="342900" indent="-342900">
              <a:buFont typeface="+mj-lt"/>
              <a:buAutoNum type="arabicPeriod"/>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ru"/>
          </a:p>
        </p:txBody>
      </p:sp>
      <p:sp>
        <p:nvSpPr>
          <p:cNvPr id="17" name="Объект 5">
            <a:extLst>
              <a:ext uri="{FF2B5EF4-FFF2-40B4-BE49-F238E27FC236}">
                <a16:creationId xmlns:a16="http://schemas.microsoft.com/office/drawing/2014/main" id="{6B366AA0-2DAB-8B01-E9CA-4EFD01184AB1}"/>
              </a:ext>
            </a:extLst>
          </p:cNvPr>
          <p:cNvSpPr>
            <a:spLocks noGrp="1"/>
          </p:cNvSpPr>
          <p:nvPr>
            <p:ph sz="quarter" idx="14"/>
          </p:nvPr>
        </p:nvSpPr>
        <p:spPr>
          <a:xfrm>
            <a:off x="8321040" y="3529584"/>
            <a:ext cx="3017520" cy="2103120"/>
          </a:xfrm>
        </p:spPr>
        <p:txBody>
          <a:bodyPr rtlCol="0"/>
          <a:lstStyle>
            <a:lvl1pPr marL="0" indent="0" algn="ctr">
              <a:lnSpc>
                <a:spcPct val="90000"/>
              </a:lnSpc>
              <a:spcBef>
                <a:spcPts val="1000"/>
              </a:spcBef>
              <a:spcAft>
                <a:spcPts val="0"/>
              </a:spcAft>
              <a:buFont typeface="Arial" panose="020B0604020202020204" pitchFamily="34" charse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ru"/>
          </a:p>
        </p:txBody>
      </p:sp>
      <p:sp>
        <p:nvSpPr>
          <p:cNvPr id="2" name="Заполнитель нижнего колонтитула 1">
            <a:extLst>
              <a:ext uri="{FF2B5EF4-FFF2-40B4-BE49-F238E27FC236}">
                <a16:creationId xmlns:a16="http://schemas.microsoft.com/office/drawing/2014/main" id="{EC3AD13A-778C-0B94-E890-F60B86ABB584}"/>
              </a:ext>
            </a:extLst>
          </p:cNvPr>
          <p:cNvSpPr>
            <a:spLocks noGrp="1"/>
          </p:cNvSpPr>
          <p:nvPr>
            <p:ph type="ftr" sz="quarter" idx="29"/>
          </p:nvPr>
        </p:nvSpPr>
        <p:spPr>
          <a:xfrm>
            <a:off x="173736" y="6254496"/>
            <a:ext cx="4114800" cy="365125"/>
          </a:xfrm>
          <a:prstGeom prst="rect">
            <a:avLst/>
          </a:prstGeom>
        </p:spPr>
        <p:txBody>
          <a:bodyPr rtlCol="0"/>
          <a:lstStyle>
            <a:lvl1pPr>
              <a:defRPr>
                <a:solidFill>
                  <a:schemeClr val="bg1"/>
                </a:solidFill>
              </a:defRPr>
            </a:lvl1pPr>
          </a:lstStyle>
          <a:p>
            <a:pPr rtl="0"/>
            <a:endParaRPr lang="en-US" dirty="0"/>
          </a:p>
        </p:txBody>
      </p:sp>
      <p:sp>
        <p:nvSpPr>
          <p:cNvPr id="3" name="Заполнитель номера слайда 2">
            <a:extLst>
              <a:ext uri="{FF2B5EF4-FFF2-40B4-BE49-F238E27FC236}">
                <a16:creationId xmlns:a16="http://schemas.microsoft.com/office/drawing/2014/main" id="{2434822A-F2F6-6134-01C8-6CB9A884CDD6}"/>
              </a:ext>
            </a:extLst>
          </p:cNvPr>
          <p:cNvSpPr>
            <a:spLocks noGrp="1"/>
          </p:cNvSpPr>
          <p:nvPr>
            <p:ph type="sldNum" sz="quarter" idx="30"/>
          </p:nvPr>
        </p:nvSpPr>
        <p:spPr/>
        <p:txBody>
          <a:bodyPr rtlCol="0"/>
          <a:lstStyle>
            <a:lvl1pPr>
              <a:defRPr>
                <a:solidFill>
                  <a:schemeClr val="bg1"/>
                </a:solidFill>
              </a:defRPr>
            </a:lvl1pPr>
          </a:lstStyle>
          <a:p>
            <a:pPr rtl="0"/>
            <a:fld id="{8058A7CE-F400-7B46-9E16-10D36E8C32FD}" type="slidenum">
              <a:rPr lang="en-US" smtClean="0"/>
              <a:pPr/>
              <a:t>‹#›</a:t>
            </a:fld>
            <a:endParaRPr lang="en-US" dirty="0"/>
          </a:p>
        </p:txBody>
      </p:sp>
    </p:spTree>
    <p:extLst>
      <p:ext uri="{BB962C8B-B14F-4D97-AF65-F5344CB8AC3E}">
        <p14:creationId xmlns:p14="http://schemas.microsoft.com/office/powerpoint/2010/main" val="2944710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Заключение">
    <p:bg>
      <p:bgPr>
        <a:solidFill>
          <a:schemeClr val="accent4"/>
        </a:solidFill>
        <a:effectLst/>
      </p:bgPr>
    </p:bg>
    <p:spTree>
      <p:nvGrpSpPr>
        <p:cNvPr id="1" name=""/>
        <p:cNvGrpSpPr/>
        <p:nvPr/>
      </p:nvGrpSpPr>
      <p:grpSpPr>
        <a:xfrm>
          <a:off x="0" y="0"/>
          <a:ext cx="0" cy="0"/>
          <a:chOff x="0" y="0"/>
          <a:chExt cx="0" cy="0"/>
        </a:xfrm>
      </p:grpSpPr>
      <p:sp>
        <p:nvSpPr>
          <p:cNvPr id="7" name="Заголовок 1">
            <a:extLst>
              <a:ext uri="{FF2B5EF4-FFF2-40B4-BE49-F238E27FC236}">
                <a16:creationId xmlns:a16="http://schemas.microsoft.com/office/drawing/2014/main" id="{5B294162-C98D-D8F6-47BD-4CE34B63F89E}"/>
              </a:ext>
            </a:extLst>
          </p:cNvPr>
          <p:cNvSpPr>
            <a:spLocks noGrp="1"/>
          </p:cNvSpPr>
          <p:nvPr>
            <p:ph type="title" hasCustomPrompt="1"/>
          </p:nvPr>
        </p:nvSpPr>
        <p:spPr>
          <a:xfrm>
            <a:off x="822960" y="822960"/>
            <a:ext cx="6126480" cy="1920240"/>
          </a:xfrm>
          <a:prstGeom prst="rect">
            <a:avLst/>
          </a:prstGeom>
        </p:spPr>
        <p:txBody>
          <a:bodyPr rtlCol="0" anchor="b">
            <a:normAutofit/>
          </a:bodyPr>
          <a:lstStyle>
            <a:lvl1pPr>
              <a:defRPr sz="3200" b="1">
                <a:solidFill>
                  <a:schemeClr val="bg1"/>
                </a:solidFill>
                <a:latin typeface="+mj-lt"/>
              </a:defRPr>
            </a:lvl1pPr>
          </a:lstStyle>
          <a:p>
            <a:pPr rtl="0"/>
            <a:r>
              <a:rPr lang="ru"/>
              <a:t>щелкните, чтобы изменить стиль образца заголовка</a:t>
            </a:r>
          </a:p>
        </p:txBody>
      </p:sp>
      <p:sp>
        <p:nvSpPr>
          <p:cNvPr id="3" name="Объект 2">
            <a:extLst>
              <a:ext uri="{FF2B5EF4-FFF2-40B4-BE49-F238E27FC236}">
                <a16:creationId xmlns:a16="http://schemas.microsoft.com/office/drawing/2014/main" id="{B1119AD1-1029-1DE8-E36D-41EF92EDBFC2}"/>
              </a:ext>
            </a:extLst>
          </p:cNvPr>
          <p:cNvSpPr>
            <a:spLocks noGrp="1"/>
          </p:cNvSpPr>
          <p:nvPr>
            <p:ph idx="1"/>
          </p:nvPr>
        </p:nvSpPr>
        <p:spPr>
          <a:xfrm>
            <a:off x="7242048" y="822960"/>
            <a:ext cx="4069080" cy="1901952"/>
          </a:xfrm>
        </p:spPr>
        <p:txBody>
          <a:bodyPr rtlCol="0"/>
          <a:lstStyle>
            <a:lvl1pPr marL="0" indent="0">
              <a:lnSpc>
                <a:spcPct val="150000"/>
              </a:lnSpc>
              <a:spcBef>
                <a:spcPts val="0"/>
              </a:spcBef>
              <a:spcAft>
                <a:spcPts val="600"/>
              </a:spcAft>
              <a:buNone/>
              <a:defRPr sz="1800">
                <a:solidFill>
                  <a:schemeClr val="bg1"/>
                </a:solidFill>
              </a:defRPr>
            </a:lvl1pPr>
            <a:lvl2pPr marL="283464">
              <a:defRPr sz="1600">
                <a:solidFill>
                  <a:schemeClr val="bg1"/>
                </a:solidFill>
              </a:defRPr>
            </a:lvl2pPr>
            <a:lvl3pPr marL="566928">
              <a:defRPr sz="1400">
                <a:solidFill>
                  <a:schemeClr val="bg1"/>
                </a:solidFill>
              </a:defRPr>
            </a:lvl3pPr>
            <a:lvl4pPr marL="859536">
              <a:defRPr sz="1200">
                <a:solidFill>
                  <a:schemeClr val="bg1"/>
                </a:solidFill>
              </a:defRPr>
            </a:lvl4pPr>
            <a:lvl5pPr marL="1152144">
              <a:defRPr sz="1200">
                <a:solidFill>
                  <a:schemeClr val="bg1"/>
                </a:solidFill>
              </a:defRPr>
            </a:lvl5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ru"/>
          </a:p>
        </p:txBody>
      </p:sp>
      <p:sp>
        <p:nvSpPr>
          <p:cNvPr id="4" name="Замещающая рамка рисунка 8">
            <a:extLst>
              <a:ext uri="{FF2B5EF4-FFF2-40B4-BE49-F238E27FC236}">
                <a16:creationId xmlns:a16="http://schemas.microsoft.com/office/drawing/2014/main" id="{CFC01E54-865D-1B08-43CC-2D0128CECDAE}"/>
              </a:ext>
            </a:extLst>
          </p:cNvPr>
          <p:cNvSpPr>
            <a:spLocks noGrp="1"/>
          </p:cNvSpPr>
          <p:nvPr>
            <p:ph type="pic" sz="quarter" idx="10"/>
          </p:nvPr>
        </p:nvSpPr>
        <p:spPr>
          <a:xfrm>
            <a:off x="0" y="3557016"/>
            <a:ext cx="12192000" cy="3300984"/>
          </a:xfrm>
          <a:solidFill>
            <a:schemeClr val="accent4">
              <a:lumMod val="75000"/>
            </a:schemeClr>
          </a:solidFill>
        </p:spPr>
        <p:txBody>
          <a:bodyPr rtlCol="0" anchor="ctr"/>
          <a:lstStyle>
            <a:lvl1pPr marL="0" indent="0" algn="ctr">
              <a:buNone/>
              <a:defRPr>
                <a:solidFill>
                  <a:schemeClr val="bg1"/>
                </a:solidFill>
              </a:defRPr>
            </a:lvl1pPr>
          </a:lstStyle>
          <a:p>
            <a:pPr rtl="0"/>
            <a:r>
              <a:rPr lang="ru-RU"/>
              <a:t>Вставка рисунка</a:t>
            </a:r>
            <a:endParaRPr lang="en-US" dirty="0"/>
          </a:p>
        </p:txBody>
      </p:sp>
      <p:sp>
        <p:nvSpPr>
          <p:cNvPr id="2" name="Заполнитель нижнего колонтитула 1">
            <a:extLst>
              <a:ext uri="{FF2B5EF4-FFF2-40B4-BE49-F238E27FC236}">
                <a16:creationId xmlns:a16="http://schemas.microsoft.com/office/drawing/2014/main" id="{72422ED3-8684-C41B-4675-BBDC2C8E5B5B}"/>
              </a:ext>
            </a:extLst>
          </p:cNvPr>
          <p:cNvSpPr>
            <a:spLocks noGrp="1"/>
          </p:cNvSpPr>
          <p:nvPr>
            <p:ph type="ftr" sz="quarter" idx="13"/>
          </p:nvPr>
        </p:nvSpPr>
        <p:spPr>
          <a:xfrm>
            <a:off x="173736" y="6254496"/>
            <a:ext cx="4114800" cy="365125"/>
          </a:xfrm>
          <a:prstGeom prst="rect">
            <a:avLst/>
          </a:prstGeom>
        </p:spPr>
        <p:txBody>
          <a:bodyPr rtlCol="0"/>
          <a:lstStyle>
            <a:lvl1pPr>
              <a:defRPr>
                <a:solidFill>
                  <a:schemeClr val="bg1">
                    <a:alpha val="78000"/>
                  </a:schemeClr>
                </a:solidFill>
              </a:defRPr>
            </a:lvl1pPr>
          </a:lstStyle>
          <a:p>
            <a:pPr rtl="0"/>
            <a:endParaRPr lang="en-US" dirty="0"/>
          </a:p>
        </p:txBody>
      </p:sp>
      <p:sp>
        <p:nvSpPr>
          <p:cNvPr id="9" name="Заполнитель номера слайда 8">
            <a:extLst>
              <a:ext uri="{FF2B5EF4-FFF2-40B4-BE49-F238E27FC236}">
                <a16:creationId xmlns:a16="http://schemas.microsoft.com/office/drawing/2014/main" id="{F9CE6B05-7A34-DD4C-91AD-29F26B6F9CF5}"/>
              </a:ext>
            </a:extLst>
          </p:cNvPr>
          <p:cNvSpPr>
            <a:spLocks noGrp="1"/>
          </p:cNvSpPr>
          <p:nvPr>
            <p:ph type="sldNum" sz="quarter" idx="14"/>
          </p:nvPr>
        </p:nvSpPr>
        <p:spPr/>
        <p:txBody>
          <a:bodyPr rtlCol="0"/>
          <a:lstStyle>
            <a:lvl1pPr>
              <a:defRPr>
                <a:solidFill>
                  <a:schemeClr val="bg1">
                    <a:alpha val="78000"/>
                  </a:schemeClr>
                </a:solidFill>
              </a:defRPr>
            </a:lvl1pPr>
          </a:lstStyle>
          <a:p>
            <a:pPr rtl="0"/>
            <a:fld id="{8058A7CE-F400-7B46-9E16-10D36E8C32FD}" type="slidenum">
              <a:rPr lang="en-US" smtClean="0"/>
              <a:pPr/>
              <a:t>‹#›</a:t>
            </a:fld>
            <a:endParaRPr lang="en-US" dirty="0"/>
          </a:p>
        </p:txBody>
      </p:sp>
    </p:spTree>
    <p:extLst>
      <p:ext uri="{BB962C8B-B14F-4D97-AF65-F5344CB8AC3E}">
        <p14:creationId xmlns:p14="http://schemas.microsoft.com/office/powerpoint/2010/main" val="2126236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Повестка">
    <p:bg>
      <p:bgPr>
        <a:solidFill>
          <a:schemeClr val="accent2"/>
        </a:solidFill>
        <a:effectLst/>
      </p:bgPr>
    </p:bg>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574567E9-2483-C330-76B4-52F75C9504A9}"/>
              </a:ext>
            </a:extLst>
          </p:cNvPr>
          <p:cNvSpPr>
            <a:spLocks noGrp="1"/>
          </p:cNvSpPr>
          <p:nvPr>
            <p:ph type="title" hasCustomPrompt="1"/>
          </p:nvPr>
        </p:nvSpPr>
        <p:spPr>
          <a:xfrm>
            <a:off x="822960" y="822960"/>
            <a:ext cx="4389120" cy="1920240"/>
          </a:xfrm>
          <a:prstGeom prst="rect">
            <a:avLst/>
          </a:prstGeom>
        </p:spPr>
        <p:txBody>
          <a:bodyPr rtlCol="0" anchor="b">
            <a:normAutofit/>
          </a:bodyPr>
          <a:lstStyle>
            <a:lvl1pPr>
              <a:defRPr sz="3200" b="1">
                <a:solidFill>
                  <a:schemeClr val="bg1"/>
                </a:solidFill>
                <a:latin typeface="+mj-lt"/>
              </a:defRPr>
            </a:lvl1pPr>
          </a:lstStyle>
          <a:p>
            <a:pPr rtl="0"/>
            <a:r>
              <a:rPr lang="ru"/>
              <a:t>щелкните, чтобы изменить стиль образца заголовка</a:t>
            </a:r>
          </a:p>
        </p:txBody>
      </p:sp>
      <p:sp>
        <p:nvSpPr>
          <p:cNvPr id="9" name="Объект 5">
            <a:extLst>
              <a:ext uri="{FF2B5EF4-FFF2-40B4-BE49-F238E27FC236}">
                <a16:creationId xmlns:a16="http://schemas.microsoft.com/office/drawing/2014/main" id="{380C9AC2-080F-B7EB-E5D9-98A11923C160}"/>
              </a:ext>
            </a:extLst>
          </p:cNvPr>
          <p:cNvSpPr>
            <a:spLocks noGrp="1"/>
          </p:cNvSpPr>
          <p:nvPr>
            <p:ph sz="quarter" idx="14"/>
          </p:nvPr>
        </p:nvSpPr>
        <p:spPr>
          <a:xfrm>
            <a:off x="822960" y="3529584"/>
            <a:ext cx="4389120" cy="2350008"/>
          </a:xfrm>
        </p:spPr>
        <p:txBody>
          <a:bodyPr rtlCol="0"/>
          <a:lstStyle>
            <a:lvl1pPr marL="285750" indent="-285750">
              <a:lnSpc>
                <a:spcPts val="2500"/>
              </a:lnSpc>
              <a:spcBef>
                <a:spcPts val="0"/>
              </a:spcBef>
              <a:spcAft>
                <a:spcPts val="1000"/>
              </a:spcAft>
              <a:buFont typeface="Arial" panose="020B0604020202020204" pitchFamily="34" charset="0"/>
              <a:buChar cha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ru"/>
          </a:p>
        </p:txBody>
      </p:sp>
      <p:sp>
        <p:nvSpPr>
          <p:cNvPr id="2" name="Замещающая рамка рисунка 16">
            <a:extLst>
              <a:ext uri="{FF2B5EF4-FFF2-40B4-BE49-F238E27FC236}">
                <a16:creationId xmlns:a16="http://schemas.microsoft.com/office/drawing/2014/main" id="{A6C9DAC2-F86A-0D7B-2EA8-DAE9CF8E03B5}"/>
              </a:ext>
            </a:extLst>
          </p:cNvPr>
          <p:cNvSpPr>
            <a:spLocks noGrp="1"/>
          </p:cNvSpPr>
          <p:nvPr>
            <p:ph type="pic" sz="quarter" idx="13"/>
          </p:nvPr>
        </p:nvSpPr>
        <p:spPr>
          <a:xfrm>
            <a:off x="5690616" y="0"/>
            <a:ext cx="6501384" cy="6857999"/>
          </a:xfrm>
          <a:noFill/>
        </p:spPr>
        <p:txBody>
          <a:bodyPr rtlCol="0" anchor="t"/>
          <a:lstStyle>
            <a:lvl1pPr marL="0" indent="0" algn="ctr">
              <a:buNone/>
              <a:defRPr>
                <a:solidFill>
                  <a:schemeClr val="bg1"/>
                </a:solidFill>
              </a:defRPr>
            </a:lvl1pPr>
          </a:lstStyle>
          <a:p>
            <a:pPr rtl="0"/>
            <a:r>
              <a:rPr lang="ru-RU" noProof="0"/>
              <a:t>Вставка рисунка</a:t>
            </a:r>
            <a:endParaRPr lang="en-US" noProof="0" dirty="0"/>
          </a:p>
        </p:txBody>
      </p:sp>
      <p:sp>
        <p:nvSpPr>
          <p:cNvPr id="7" name="Заполнитель нижнего колонтитула 6">
            <a:extLst>
              <a:ext uri="{FF2B5EF4-FFF2-40B4-BE49-F238E27FC236}">
                <a16:creationId xmlns:a16="http://schemas.microsoft.com/office/drawing/2014/main" id="{B5DF0DBE-FBE3-E653-13B1-8A27023E2F1E}"/>
              </a:ext>
            </a:extLst>
          </p:cNvPr>
          <p:cNvSpPr>
            <a:spLocks noGrp="1"/>
          </p:cNvSpPr>
          <p:nvPr>
            <p:ph type="ftr" sz="quarter" idx="11"/>
          </p:nvPr>
        </p:nvSpPr>
        <p:spPr>
          <a:xfrm>
            <a:off x="173736" y="6254496"/>
            <a:ext cx="4114800" cy="365125"/>
          </a:xfrm>
          <a:prstGeom prst="rect">
            <a:avLst/>
          </a:prstGeom>
        </p:spPr>
        <p:txBody>
          <a:bodyPr rtlCol="0"/>
          <a:lstStyle>
            <a:lvl1pPr>
              <a:defRPr>
                <a:solidFill>
                  <a:schemeClr val="bg1">
                    <a:alpha val="78000"/>
                  </a:schemeClr>
                </a:solidFill>
              </a:defRPr>
            </a:lvl1pPr>
          </a:lstStyle>
          <a:p>
            <a:pPr rtl="0"/>
            <a:endParaRPr lang="en-US" dirty="0"/>
          </a:p>
        </p:txBody>
      </p:sp>
      <p:sp>
        <p:nvSpPr>
          <p:cNvPr id="8" name="Номер слайда 7">
            <a:extLst>
              <a:ext uri="{FF2B5EF4-FFF2-40B4-BE49-F238E27FC236}">
                <a16:creationId xmlns:a16="http://schemas.microsoft.com/office/drawing/2014/main" id="{4339096C-E86B-C5A9-1F2F-E4FD0552DEF8}"/>
              </a:ext>
            </a:extLst>
          </p:cNvPr>
          <p:cNvSpPr>
            <a:spLocks noGrp="1"/>
          </p:cNvSpPr>
          <p:nvPr>
            <p:ph type="sldNum" sz="quarter" idx="12"/>
          </p:nvPr>
        </p:nvSpPr>
        <p:spPr/>
        <p:txBody>
          <a:bodyPr rtlCol="0"/>
          <a:lstStyle>
            <a:lvl1pPr>
              <a:defRPr>
                <a:solidFill>
                  <a:schemeClr val="bg1">
                    <a:alpha val="78000"/>
                  </a:schemeClr>
                </a:solidFill>
              </a:defRPr>
            </a:lvl1pPr>
          </a:lstStyle>
          <a:p>
            <a:pPr rtl="0"/>
            <a:fld id="{8058A7CE-F400-7B46-9E16-10D36E8C32FD}" type="slidenum">
              <a:rPr lang="en-US" smtClean="0"/>
              <a:pPr/>
              <a:t>‹#›</a:t>
            </a:fld>
            <a:endParaRPr lang="en-US" dirty="0"/>
          </a:p>
        </p:txBody>
      </p:sp>
    </p:spTree>
    <p:extLst>
      <p:ext uri="{BB962C8B-B14F-4D97-AF65-F5344CB8AC3E}">
        <p14:creationId xmlns:p14="http://schemas.microsoft.com/office/powerpoint/2010/main" val="3317380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p:bg>
      <p:bgPr>
        <a:solidFill>
          <a:schemeClr val="accent3">
            <a:lumMod val="75000"/>
          </a:schemeClr>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E647C7-955C-FC73-3737-298D139F209D}"/>
              </a:ext>
            </a:extLst>
          </p:cNvPr>
          <p:cNvSpPr>
            <a:spLocks noGrp="1"/>
          </p:cNvSpPr>
          <p:nvPr>
            <p:ph type="title"/>
          </p:nvPr>
        </p:nvSpPr>
        <p:spPr>
          <a:xfrm>
            <a:off x="822960" y="822960"/>
            <a:ext cx="4754880" cy="4114800"/>
          </a:xfrm>
          <a:prstGeom prst="rect">
            <a:avLst/>
          </a:prstGeom>
        </p:spPr>
        <p:txBody>
          <a:bodyPr rtlCol="0" anchor="b">
            <a:noAutofit/>
          </a:bodyPr>
          <a:lstStyle>
            <a:lvl1pPr algn="r">
              <a:lnSpc>
                <a:spcPct val="100000"/>
              </a:lnSpc>
              <a:defRPr sz="5400" b="1">
                <a:solidFill>
                  <a:schemeClr val="bg1"/>
                </a:solidFill>
                <a:latin typeface="+mj-lt"/>
              </a:defRPr>
            </a:lvl1pPr>
          </a:lstStyle>
          <a:p>
            <a:pPr rtl="0"/>
            <a:r>
              <a:rPr lang="ru-RU"/>
              <a:t>Образец заголовка</a:t>
            </a:r>
            <a:endParaRPr lang="en-US" dirty="0"/>
          </a:p>
        </p:txBody>
      </p:sp>
      <p:sp>
        <p:nvSpPr>
          <p:cNvPr id="3" name="Замещающий текст 2">
            <a:extLst>
              <a:ext uri="{FF2B5EF4-FFF2-40B4-BE49-F238E27FC236}">
                <a16:creationId xmlns:a16="http://schemas.microsoft.com/office/drawing/2014/main" id="{C4EA9653-6F42-EC48-B443-D3FF0CD0D4C1}"/>
              </a:ext>
            </a:extLst>
          </p:cNvPr>
          <p:cNvSpPr>
            <a:spLocks noGrp="1"/>
          </p:cNvSpPr>
          <p:nvPr>
            <p:ph type="body" idx="1"/>
          </p:nvPr>
        </p:nvSpPr>
        <p:spPr>
          <a:xfrm>
            <a:off x="822960" y="5175504"/>
            <a:ext cx="4754880" cy="914400"/>
          </a:xfrm>
        </p:spPr>
        <p:txBody>
          <a:bodyPr rtlCol="0"/>
          <a:lstStyle>
            <a:lvl1pPr marL="0" indent="0" algn="r">
              <a:buNone/>
              <a:defRPr sz="24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a:t>Образец текста</a:t>
            </a:r>
          </a:p>
        </p:txBody>
      </p:sp>
      <p:sp>
        <p:nvSpPr>
          <p:cNvPr id="9" name="Замещающая рамка рисунка 8">
            <a:extLst>
              <a:ext uri="{FF2B5EF4-FFF2-40B4-BE49-F238E27FC236}">
                <a16:creationId xmlns:a16="http://schemas.microsoft.com/office/drawing/2014/main" id="{37A5DB37-3750-510E-8CAA-D76AFD5CC5D8}"/>
              </a:ext>
            </a:extLst>
          </p:cNvPr>
          <p:cNvSpPr>
            <a:spLocks noGrp="1"/>
          </p:cNvSpPr>
          <p:nvPr>
            <p:ph type="pic" sz="quarter" idx="10"/>
          </p:nvPr>
        </p:nvSpPr>
        <p:spPr>
          <a:xfrm>
            <a:off x="6096000" y="0"/>
            <a:ext cx="6096000" cy="6858000"/>
          </a:xfrm>
          <a:solidFill>
            <a:schemeClr val="bg1">
              <a:lumMod val="95000"/>
            </a:schemeClr>
          </a:solidFill>
        </p:spPr>
        <p:txBody>
          <a:bodyPr rtlCol="0" anchor="t"/>
          <a:lstStyle>
            <a:lvl1pPr marL="0" indent="0" algn="ctr">
              <a:buNone/>
              <a:defRPr/>
            </a:lvl1pPr>
          </a:lstStyle>
          <a:p>
            <a:pPr rtl="0"/>
            <a:r>
              <a:rPr lang="ru-RU"/>
              <a:t>Вставка рисунка</a:t>
            </a:r>
            <a:endParaRPr lang="en-US" dirty="0"/>
          </a:p>
        </p:txBody>
      </p:sp>
    </p:spTree>
    <p:extLst>
      <p:ext uri="{BB962C8B-B14F-4D97-AF65-F5344CB8AC3E}">
        <p14:creationId xmlns:p14="http://schemas.microsoft.com/office/powerpoint/2010/main" val="2925168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Заголовок и содержимое с изображением">
    <p:bg>
      <p:bgPr>
        <a:solidFill>
          <a:schemeClr val="accent4"/>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210577E-706F-A37B-4229-35D618DD2969}"/>
              </a:ext>
            </a:extLst>
          </p:cNvPr>
          <p:cNvSpPr>
            <a:spLocks noGrp="1"/>
          </p:cNvSpPr>
          <p:nvPr>
            <p:ph type="title" hasCustomPrompt="1"/>
          </p:nvPr>
        </p:nvSpPr>
        <p:spPr>
          <a:xfrm>
            <a:off x="822960" y="822960"/>
            <a:ext cx="4937760" cy="1920240"/>
          </a:xfrm>
          <a:prstGeom prst="rect">
            <a:avLst/>
          </a:prstGeom>
        </p:spPr>
        <p:txBody>
          <a:bodyPr rtlCol="0" anchor="b">
            <a:normAutofit/>
          </a:bodyPr>
          <a:lstStyle>
            <a:lvl1pPr>
              <a:defRPr sz="3200" b="1">
                <a:solidFill>
                  <a:schemeClr val="bg1"/>
                </a:solidFill>
                <a:latin typeface="+mj-lt"/>
              </a:defRPr>
            </a:lvl1pPr>
          </a:lstStyle>
          <a:p>
            <a:pPr rtl="0"/>
            <a:r>
              <a:rPr lang="ru"/>
              <a:t>щелкните, чтобы изменить стиль образца заголовка</a:t>
            </a:r>
          </a:p>
        </p:txBody>
      </p:sp>
      <p:sp>
        <p:nvSpPr>
          <p:cNvPr id="4" name="Объект 3">
            <a:extLst>
              <a:ext uri="{FF2B5EF4-FFF2-40B4-BE49-F238E27FC236}">
                <a16:creationId xmlns:a16="http://schemas.microsoft.com/office/drawing/2014/main" id="{A915BFF6-ADF4-B12B-F366-E1E7F245C3B3}"/>
              </a:ext>
            </a:extLst>
          </p:cNvPr>
          <p:cNvSpPr>
            <a:spLocks noGrp="1"/>
          </p:cNvSpPr>
          <p:nvPr>
            <p:ph sz="half" idx="2"/>
          </p:nvPr>
        </p:nvSpPr>
        <p:spPr>
          <a:xfrm>
            <a:off x="6263640" y="822960"/>
            <a:ext cx="5111496" cy="3566160"/>
          </a:xfrm>
        </p:spPr>
        <p:txBody>
          <a:bodyPr rtlCol="0"/>
          <a:lstStyle>
            <a:lvl1pPr marL="283464" indent="-283464">
              <a:defRPr sz="1800">
                <a:solidFill>
                  <a:schemeClr val="bg1"/>
                </a:solidFill>
              </a:defRPr>
            </a:lvl1pPr>
            <a:lvl2pPr indent="-283464">
              <a:defRPr sz="1600">
                <a:solidFill>
                  <a:schemeClr val="bg1"/>
                </a:solidFill>
              </a:defRPr>
            </a:lvl2pPr>
            <a:lvl3pPr indent="-283464">
              <a:defRPr sz="1400">
                <a:solidFill>
                  <a:schemeClr val="bg1"/>
                </a:solidFill>
              </a:defRPr>
            </a:lvl3pPr>
            <a:lvl4pPr indent="-283464">
              <a:defRPr sz="1400">
                <a:solidFill>
                  <a:schemeClr val="bg1"/>
                </a:solidFill>
              </a:defRPr>
            </a:lvl4pPr>
            <a:lvl5pPr indent="-283464">
              <a:defRPr sz="1400">
                <a:solidFill>
                  <a:schemeClr val="bg1"/>
                </a:solidFill>
              </a:defRPr>
            </a:lvl5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ru"/>
          </a:p>
        </p:txBody>
      </p:sp>
      <p:sp>
        <p:nvSpPr>
          <p:cNvPr id="7" name="Замещающая рамка рисунка 16">
            <a:extLst>
              <a:ext uri="{FF2B5EF4-FFF2-40B4-BE49-F238E27FC236}">
                <a16:creationId xmlns:a16="http://schemas.microsoft.com/office/drawing/2014/main" id="{6EAC12B0-20CC-C7DC-2FB8-1B9FE9CCFCCB}"/>
              </a:ext>
            </a:extLst>
          </p:cNvPr>
          <p:cNvSpPr>
            <a:spLocks noGrp="1"/>
          </p:cNvSpPr>
          <p:nvPr>
            <p:ph type="pic" sz="quarter" idx="14"/>
          </p:nvPr>
        </p:nvSpPr>
        <p:spPr>
          <a:xfrm>
            <a:off x="1" y="4471416"/>
            <a:ext cx="12192000" cy="2386584"/>
          </a:xfrm>
          <a:noFill/>
        </p:spPr>
        <p:txBody>
          <a:bodyPr rtlCol="0" anchor="t"/>
          <a:lstStyle>
            <a:lvl1pPr marL="0" indent="0" algn="ctr">
              <a:buNone/>
              <a:defRPr>
                <a:solidFill>
                  <a:schemeClr val="bg1"/>
                </a:solidFill>
              </a:defRPr>
            </a:lvl1pPr>
          </a:lstStyle>
          <a:p>
            <a:pPr rtl="0"/>
            <a:r>
              <a:rPr lang="ru-RU" noProof="0"/>
              <a:t>Вставка рисунка</a:t>
            </a:r>
            <a:endParaRPr lang="en-US" noProof="0" dirty="0"/>
          </a:p>
        </p:txBody>
      </p:sp>
      <p:sp>
        <p:nvSpPr>
          <p:cNvPr id="14" name="Заполнитель нижнего колонтитула 13">
            <a:extLst>
              <a:ext uri="{FF2B5EF4-FFF2-40B4-BE49-F238E27FC236}">
                <a16:creationId xmlns:a16="http://schemas.microsoft.com/office/drawing/2014/main" id="{C78AC046-3CF2-802F-750B-B70D9B89A33E}"/>
              </a:ext>
            </a:extLst>
          </p:cNvPr>
          <p:cNvSpPr>
            <a:spLocks noGrp="1"/>
          </p:cNvSpPr>
          <p:nvPr>
            <p:ph type="ftr" sz="quarter" idx="12"/>
          </p:nvPr>
        </p:nvSpPr>
        <p:spPr>
          <a:xfrm>
            <a:off x="173736" y="6254496"/>
            <a:ext cx="4114800" cy="365125"/>
          </a:xfrm>
          <a:prstGeom prst="rect">
            <a:avLst/>
          </a:prstGeom>
        </p:spPr>
        <p:txBody>
          <a:bodyPr rtlCol="0"/>
          <a:lstStyle>
            <a:lvl1pPr>
              <a:defRPr>
                <a:solidFill>
                  <a:schemeClr val="bg1">
                    <a:alpha val="78000"/>
                  </a:schemeClr>
                </a:solidFill>
              </a:defRPr>
            </a:lvl1pPr>
          </a:lstStyle>
          <a:p>
            <a:pPr rtl="0"/>
            <a:endParaRPr lang="en-US" dirty="0"/>
          </a:p>
        </p:txBody>
      </p:sp>
      <p:sp>
        <p:nvSpPr>
          <p:cNvPr id="15" name="Заполнитель номера слайда 14">
            <a:extLst>
              <a:ext uri="{FF2B5EF4-FFF2-40B4-BE49-F238E27FC236}">
                <a16:creationId xmlns:a16="http://schemas.microsoft.com/office/drawing/2014/main" id="{E9B26AA9-8344-BF2E-82C8-AF9EDF269B92}"/>
              </a:ext>
            </a:extLst>
          </p:cNvPr>
          <p:cNvSpPr>
            <a:spLocks noGrp="1"/>
          </p:cNvSpPr>
          <p:nvPr>
            <p:ph type="sldNum" sz="quarter" idx="13"/>
          </p:nvPr>
        </p:nvSpPr>
        <p:spPr/>
        <p:txBody>
          <a:bodyPr rtlCol="0"/>
          <a:lstStyle>
            <a:lvl1pPr>
              <a:defRPr>
                <a:solidFill>
                  <a:schemeClr val="bg1"/>
                </a:solidFill>
              </a:defRPr>
            </a:lvl1pPr>
          </a:lstStyle>
          <a:p>
            <a:pPr rtl="0"/>
            <a:fld id="{8058A7CE-F400-7B46-9E16-10D36E8C32FD}" type="slidenum">
              <a:rPr lang="en-US" smtClean="0"/>
              <a:pPr/>
              <a:t>‹#›</a:t>
            </a:fld>
            <a:endParaRPr lang="en-US" dirty="0"/>
          </a:p>
        </p:txBody>
      </p:sp>
    </p:spTree>
    <p:extLst>
      <p:ext uri="{BB962C8B-B14F-4D97-AF65-F5344CB8AC3E}">
        <p14:creationId xmlns:p14="http://schemas.microsoft.com/office/powerpoint/2010/main" val="920933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Изображение и заголовок">
    <p:bg>
      <p:bgPr>
        <a:solidFill>
          <a:schemeClr val="accent2"/>
        </a:solidFill>
        <a:effectLst/>
      </p:bgPr>
    </p:bg>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574567E9-2483-C330-76B4-52F75C9504A9}"/>
              </a:ext>
            </a:extLst>
          </p:cNvPr>
          <p:cNvSpPr>
            <a:spLocks noGrp="1"/>
          </p:cNvSpPr>
          <p:nvPr>
            <p:ph type="title" hasCustomPrompt="1"/>
          </p:nvPr>
        </p:nvSpPr>
        <p:spPr>
          <a:xfrm>
            <a:off x="6675120" y="822960"/>
            <a:ext cx="4754880" cy="4114800"/>
          </a:xfrm>
          <a:prstGeom prst="rect">
            <a:avLst/>
          </a:prstGeom>
        </p:spPr>
        <p:txBody>
          <a:bodyPr rtlCol="0" anchor="b">
            <a:normAutofit/>
          </a:bodyPr>
          <a:lstStyle>
            <a:lvl1pPr>
              <a:defRPr sz="5400" b="1">
                <a:solidFill>
                  <a:schemeClr val="bg1"/>
                </a:solidFill>
                <a:latin typeface="+mj-lt"/>
              </a:defRPr>
            </a:lvl1pPr>
          </a:lstStyle>
          <a:p>
            <a:pPr rtl="0"/>
            <a:r>
              <a:rPr lang="ru"/>
              <a:t>щелкните, чтобы изменить стиль образца заголовка</a:t>
            </a:r>
          </a:p>
        </p:txBody>
      </p:sp>
      <p:sp>
        <p:nvSpPr>
          <p:cNvPr id="2" name="Замещающая рамка рисунка 16">
            <a:extLst>
              <a:ext uri="{FF2B5EF4-FFF2-40B4-BE49-F238E27FC236}">
                <a16:creationId xmlns:a16="http://schemas.microsoft.com/office/drawing/2014/main" id="{A6C9DAC2-F86A-0D7B-2EA8-DAE9CF8E03B5}"/>
              </a:ext>
            </a:extLst>
          </p:cNvPr>
          <p:cNvSpPr>
            <a:spLocks noGrp="1"/>
          </p:cNvSpPr>
          <p:nvPr>
            <p:ph type="pic" sz="quarter" idx="13"/>
          </p:nvPr>
        </p:nvSpPr>
        <p:spPr>
          <a:xfrm>
            <a:off x="0" y="0"/>
            <a:ext cx="6099048" cy="6857999"/>
          </a:xfrm>
          <a:solidFill>
            <a:schemeClr val="bg1">
              <a:lumMod val="95000"/>
            </a:schemeClr>
          </a:solidFill>
        </p:spPr>
        <p:txBody>
          <a:bodyPr rtlCol="0" anchor="t"/>
          <a:lstStyle>
            <a:lvl1pPr marL="0" indent="0" algn="ctr">
              <a:buNone/>
              <a:defRPr>
                <a:solidFill>
                  <a:schemeClr val="tx1"/>
                </a:solidFill>
              </a:defRPr>
            </a:lvl1pPr>
          </a:lstStyle>
          <a:p>
            <a:pPr rtl="0"/>
            <a:r>
              <a:rPr lang="ru-RU" noProof="0"/>
              <a:t>Вставка рисунка</a:t>
            </a:r>
            <a:endParaRPr lang="en-US" noProof="0" dirty="0"/>
          </a:p>
        </p:txBody>
      </p:sp>
      <p:sp>
        <p:nvSpPr>
          <p:cNvPr id="3" name="Текст 2">
            <a:extLst>
              <a:ext uri="{FF2B5EF4-FFF2-40B4-BE49-F238E27FC236}">
                <a16:creationId xmlns:a16="http://schemas.microsoft.com/office/drawing/2014/main" id="{D248F38D-10C4-434A-0F9B-619CCAB674D3}"/>
              </a:ext>
            </a:extLst>
          </p:cNvPr>
          <p:cNvSpPr>
            <a:spLocks noGrp="1"/>
          </p:cNvSpPr>
          <p:nvPr>
            <p:ph type="body" idx="1"/>
          </p:nvPr>
        </p:nvSpPr>
        <p:spPr>
          <a:xfrm>
            <a:off x="6675120" y="5175504"/>
            <a:ext cx="4754880" cy="914400"/>
          </a:xfrm>
        </p:spPr>
        <p:txBody>
          <a:bodyPr rtlCol="0"/>
          <a:lstStyle>
            <a:lvl1pPr marL="0" indent="0" algn="l">
              <a:buFont typeface="Arial" panose="020B0604020202020204" pitchFamily="34" charset="0"/>
              <a:buNone/>
              <a:defRPr sz="24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a:t>Образец текста</a:t>
            </a:r>
          </a:p>
        </p:txBody>
      </p:sp>
    </p:spTree>
    <p:extLst>
      <p:ext uri="{BB962C8B-B14F-4D97-AF65-F5344CB8AC3E}">
        <p14:creationId xmlns:p14="http://schemas.microsoft.com/office/powerpoint/2010/main" val="3733502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Два элемента содержимого">
    <p:bg>
      <p:bgPr>
        <a:solidFill>
          <a:schemeClr val="tx2"/>
        </a:solidFill>
        <a:effectLst/>
      </p:bgPr>
    </p:bg>
    <p:spTree>
      <p:nvGrpSpPr>
        <p:cNvPr id="1" name=""/>
        <p:cNvGrpSpPr/>
        <p:nvPr/>
      </p:nvGrpSpPr>
      <p:grpSpPr>
        <a:xfrm>
          <a:off x="0" y="0"/>
          <a:ext cx="0" cy="0"/>
          <a:chOff x="0" y="0"/>
          <a:chExt cx="0" cy="0"/>
        </a:xfrm>
      </p:grpSpPr>
      <p:sp>
        <p:nvSpPr>
          <p:cNvPr id="6" name="Заголовок 1">
            <a:extLst>
              <a:ext uri="{FF2B5EF4-FFF2-40B4-BE49-F238E27FC236}">
                <a16:creationId xmlns:a16="http://schemas.microsoft.com/office/drawing/2014/main" id="{A2E9B473-9612-90C4-92F3-3DAB99570ABE}"/>
              </a:ext>
            </a:extLst>
          </p:cNvPr>
          <p:cNvSpPr>
            <a:spLocks noGrp="1"/>
          </p:cNvSpPr>
          <p:nvPr>
            <p:ph type="title" hasCustomPrompt="1"/>
          </p:nvPr>
        </p:nvSpPr>
        <p:spPr>
          <a:xfrm>
            <a:off x="822960" y="822960"/>
            <a:ext cx="4023360" cy="1920240"/>
          </a:xfrm>
          <a:prstGeom prst="rect">
            <a:avLst/>
          </a:prstGeom>
        </p:spPr>
        <p:txBody>
          <a:bodyPr rtlCol="0" anchor="b">
            <a:normAutofit/>
          </a:bodyPr>
          <a:lstStyle>
            <a:lvl1pPr>
              <a:defRPr sz="3200" b="1">
                <a:solidFill>
                  <a:schemeClr val="bg1"/>
                </a:solidFill>
                <a:latin typeface="+mj-lt"/>
              </a:defRPr>
            </a:lvl1pPr>
          </a:lstStyle>
          <a:p>
            <a:pPr rtl="0"/>
            <a:r>
              <a:rPr lang="ru"/>
              <a:t>щелкните, чтобы изменить стиль образца заголовка</a:t>
            </a:r>
          </a:p>
        </p:txBody>
      </p:sp>
      <p:sp>
        <p:nvSpPr>
          <p:cNvPr id="3" name="Объект 2">
            <a:extLst>
              <a:ext uri="{FF2B5EF4-FFF2-40B4-BE49-F238E27FC236}">
                <a16:creationId xmlns:a16="http://schemas.microsoft.com/office/drawing/2014/main" id="{B1119AD1-1029-1DE8-E36D-41EF92EDBFC2}"/>
              </a:ext>
            </a:extLst>
          </p:cNvPr>
          <p:cNvSpPr>
            <a:spLocks noGrp="1"/>
          </p:cNvSpPr>
          <p:nvPr>
            <p:ph idx="1"/>
          </p:nvPr>
        </p:nvSpPr>
        <p:spPr>
          <a:xfrm>
            <a:off x="822960" y="3529584"/>
            <a:ext cx="4023360" cy="1920240"/>
          </a:xfrm>
        </p:spPr>
        <p:txBody>
          <a:bodyPr rtlCol="0"/>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ru"/>
          </a:p>
        </p:txBody>
      </p:sp>
      <p:sp>
        <p:nvSpPr>
          <p:cNvPr id="4" name="Объект 2">
            <a:extLst>
              <a:ext uri="{FF2B5EF4-FFF2-40B4-BE49-F238E27FC236}">
                <a16:creationId xmlns:a16="http://schemas.microsoft.com/office/drawing/2014/main" id="{E59FE3EB-4655-2339-C82A-C74B21F76556}"/>
              </a:ext>
            </a:extLst>
          </p:cNvPr>
          <p:cNvSpPr>
            <a:spLocks noGrp="1"/>
          </p:cNvSpPr>
          <p:nvPr>
            <p:ph idx="15"/>
          </p:nvPr>
        </p:nvSpPr>
        <p:spPr>
          <a:xfrm>
            <a:off x="5486400" y="822960"/>
            <a:ext cx="5861304" cy="4846320"/>
          </a:xfrm>
        </p:spPr>
        <p:txBody>
          <a:bodyPr rtlCol="0"/>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ru"/>
          </a:p>
        </p:txBody>
      </p:sp>
      <p:sp>
        <p:nvSpPr>
          <p:cNvPr id="10" name="Замещающая рамка рисунка 9">
            <a:extLst>
              <a:ext uri="{FF2B5EF4-FFF2-40B4-BE49-F238E27FC236}">
                <a16:creationId xmlns:a16="http://schemas.microsoft.com/office/drawing/2014/main" id="{E24F3A78-F067-8639-9E61-32AE80986E08}"/>
              </a:ext>
            </a:extLst>
          </p:cNvPr>
          <p:cNvSpPr>
            <a:spLocks noGrp="1"/>
          </p:cNvSpPr>
          <p:nvPr>
            <p:ph type="pic" sz="quarter" idx="12"/>
          </p:nvPr>
        </p:nvSpPr>
        <p:spPr>
          <a:xfrm>
            <a:off x="0" y="6007608"/>
            <a:ext cx="12192000" cy="850392"/>
          </a:xfrm>
          <a:prstGeom prst="rect">
            <a:avLst/>
          </a:prstGeom>
          <a:solidFill>
            <a:schemeClr val="accent1">
              <a:lumMod val="75000"/>
            </a:schemeClr>
          </a:solidFill>
        </p:spPr>
        <p:txBody>
          <a:bodyPr wrap="square" rtlCol="0">
            <a:noAutofit/>
          </a:bodyPr>
          <a:lstStyle>
            <a:lvl1pPr marL="0" indent="0" algn="l">
              <a:buNone/>
              <a:defRPr/>
            </a:lvl1pPr>
          </a:lstStyle>
          <a:p>
            <a:pPr rtl="0"/>
            <a:r>
              <a:rPr lang="ru-RU"/>
              <a:t>Вставка рисунка</a:t>
            </a:r>
            <a:endParaRPr lang="en-US" dirty="0"/>
          </a:p>
        </p:txBody>
      </p:sp>
      <p:sp>
        <p:nvSpPr>
          <p:cNvPr id="2" name="Заполнитель нижнего колонтитула 1">
            <a:extLst>
              <a:ext uri="{FF2B5EF4-FFF2-40B4-BE49-F238E27FC236}">
                <a16:creationId xmlns:a16="http://schemas.microsoft.com/office/drawing/2014/main" id="{FFD9871F-9716-E693-46E0-C82668C233AA}"/>
              </a:ext>
            </a:extLst>
          </p:cNvPr>
          <p:cNvSpPr>
            <a:spLocks noGrp="1"/>
          </p:cNvSpPr>
          <p:nvPr>
            <p:ph type="ftr" sz="quarter" idx="13"/>
          </p:nvPr>
        </p:nvSpPr>
        <p:spPr>
          <a:xfrm>
            <a:off x="173736" y="6276547"/>
            <a:ext cx="4114800" cy="365125"/>
          </a:xfrm>
          <a:prstGeom prst="rect">
            <a:avLst/>
          </a:prstGeom>
        </p:spPr>
        <p:txBody>
          <a:bodyPr rtlCol="0"/>
          <a:lstStyle>
            <a:lvl1pPr>
              <a:defRPr>
                <a:solidFill>
                  <a:schemeClr val="bg1"/>
                </a:solidFill>
              </a:defRPr>
            </a:lvl1pPr>
          </a:lstStyle>
          <a:p>
            <a:pPr rtl="0"/>
            <a:endParaRPr lang="en-US" dirty="0"/>
          </a:p>
        </p:txBody>
      </p:sp>
      <p:sp>
        <p:nvSpPr>
          <p:cNvPr id="8" name="Номер слайда 7">
            <a:extLst>
              <a:ext uri="{FF2B5EF4-FFF2-40B4-BE49-F238E27FC236}">
                <a16:creationId xmlns:a16="http://schemas.microsoft.com/office/drawing/2014/main" id="{33B6AA57-B313-9EB7-BDE7-E6B64F9104E4}"/>
              </a:ext>
            </a:extLst>
          </p:cNvPr>
          <p:cNvSpPr>
            <a:spLocks noGrp="1"/>
          </p:cNvSpPr>
          <p:nvPr>
            <p:ph type="sldNum" sz="quarter" idx="14"/>
          </p:nvPr>
        </p:nvSpPr>
        <p:spPr/>
        <p:txBody>
          <a:bodyPr rtlCol="0"/>
          <a:lstStyle>
            <a:lvl1pPr>
              <a:defRPr>
                <a:solidFill>
                  <a:schemeClr val="bg1">
                    <a:alpha val="78000"/>
                  </a:schemeClr>
                </a:solidFill>
              </a:defRPr>
            </a:lvl1pPr>
          </a:lstStyle>
          <a:p>
            <a:pPr rtl="0"/>
            <a:fld id="{8058A7CE-F400-7B46-9E16-10D36E8C32FD}" type="slidenum">
              <a:rPr lang="en-US" smtClean="0"/>
              <a:pPr/>
              <a:t>‹#›</a:t>
            </a:fld>
            <a:endParaRPr lang="en-US" dirty="0"/>
          </a:p>
        </p:txBody>
      </p:sp>
    </p:spTree>
    <p:extLst>
      <p:ext uri="{BB962C8B-B14F-4D97-AF65-F5344CB8AC3E}">
        <p14:creationId xmlns:p14="http://schemas.microsoft.com/office/powerpoint/2010/main" val="1126926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Заголовок и содержимое 2">
    <p:bg>
      <p:bgPr>
        <a:solidFill>
          <a:schemeClr val="tx2"/>
        </a:solidFill>
        <a:effectLst/>
      </p:bgPr>
    </p:bg>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574567E9-2483-C330-76B4-52F75C9504A9}"/>
              </a:ext>
            </a:extLst>
          </p:cNvPr>
          <p:cNvSpPr>
            <a:spLocks noGrp="1"/>
          </p:cNvSpPr>
          <p:nvPr>
            <p:ph type="title" hasCustomPrompt="1"/>
          </p:nvPr>
        </p:nvSpPr>
        <p:spPr>
          <a:xfrm>
            <a:off x="6812280" y="822960"/>
            <a:ext cx="4663440" cy="1920240"/>
          </a:xfrm>
          <a:prstGeom prst="rect">
            <a:avLst/>
          </a:prstGeom>
        </p:spPr>
        <p:txBody>
          <a:bodyPr rtlCol="0" anchor="b">
            <a:normAutofit/>
          </a:bodyPr>
          <a:lstStyle>
            <a:lvl1pPr>
              <a:defRPr sz="3200" b="1">
                <a:solidFill>
                  <a:schemeClr val="bg1"/>
                </a:solidFill>
                <a:latin typeface="+mj-lt"/>
              </a:defRPr>
            </a:lvl1pPr>
          </a:lstStyle>
          <a:p>
            <a:pPr rtl="0"/>
            <a:r>
              <a:rPr lang="ru"/>
              <a:t>щелкните, чтобы изменить стиль образца заголовка</a:t>
            </a:r>
          </a:p>
        </p:txBody>
      </p:sp>
      <p:sp>
        <p:nvSpPr>
          <p:cNvPr id="9" name="Замещающая рамка рисунка 8">
            <a:extLst>
              <a:ext uri="{FF2B5EF4-FFF2-40B4-BE49-F238E27FC236}">
                <a16:creationId xmlns:a16="http://schemas.microsoft.com/office/drawing/2014/main" id="{37A5DB37-3750-510E-8CAA-D76AFD5CC5D8}"/>
              </a:ext>
            </a:extLst>
          </p:cNvPr>
          <p:cNvSpPr>
            <a:spLocks noGrp="1"/>
          </p:cNvSpPr>
          <p:nvPr>
            <p:ph type="pic" sz="quarter" idx="10"/>
          </p:nvPr>
        </p:nvSpPr>
        <p:spPr>
          <a:xfrm>
            <a:off x="0" y="0"/>
            <a:ext cx="6108192" cy="6858000"/>
          </a:xfrm>
          <a:solidFill>
            <a:schemeClr val="bg1">
              <a:lumMod val="95000"/>
            </a:schemeClr>
          </a:solidFill>
        </p:spPr>
        <p:txBody>
          <a:bodyPr rtlCol="0" anchor="ctr"/>
          <a:lstStyle>
            <a:lvl1pPr marL="0" indent="0" algn="ctr">
              <a:buNone/>
              <a:defRPr/>
            </a:lvl1pPr>
          </a:lstStyle>
          <a:p>
            <a:pPr rtl="0"/>
            <a:r>
              <a:rPr lang="ru-RU"/>
              <a:t>Вставка рисунка</a:t>
            </a:r>
            <a:endParaRPr lang="en-US" dirty="0"/>
          </a:p>
        </p:txBody>
      </p:sp>
      <p:sp>
        <p:nvSpPr>
          <p:cNvPr id="5" name="Объект 5">
            <a:extLst>
              <a:ext uri="{FF2B5EF4-FFF2-40B4-BE49-F238E27FC236}">
                <a16:creationId xmlns:a16="http://schemas.microsoft.com/office/drawing/2014/main" id="{71B91E2B-214A-27EB-DD9A-E9FF3D8BFBD7}"/>
              </a:ext>
            </a:extLst>
          </p:cNvPr>
          <p:cNvSpPr>
            <a:spLocks noGrp="1"/>
          </p:cNvSpPr>
          <p:nvPr>
            <p:ph sz="quarter" idx="14"/>
          </p:nvPr>
        </p:nvSpPr>
        <p:spPr>
          <a:xfrm>
            <a:off x="6812280" y="3529584"/>
            <a:ext cx="4663440" cy="2350008"/>
          </a:xfrm>
        </p:spPr>
        <p:txBody>
          <a:bodyPr rtlCol="0"/>
          <a:lstStyle>
            <a:lvl1pPr marL="285750" indent="-285750">
              <a:lnSpc>
                <a:spcPct val="90000"/>
              </a:lnSpc>
              <a:spcBef>
                <a:spcPts val="1000"/>
              </a:spcBef>
              <a:spcAft>
                <a:spcPts val="0"/>
              </a:spcAft>
              <a:buFont typeface="Arial" panose="020B0604020202020204" pitchFamily="34" charset="0"/>
              <a:buChar cha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ru"/>
          </a:p>
        </p:txBody>
      </p:sp>
      <p:sp>
        <p:nvSpPr>
          <p:cNvPr id="2" name="Заполнитель нижнего колонтитула 1">
            <a:extLst>
              <a:ext uri="{FF2B5EF4-FFF2-40B4-BE49-F238E27FC236}">
                <a16:creationId xmlns:a16="http://schemas.microsoft.com/office/drawing/2014/main" id="{CD0CFB59-AAC5-2429-8ABD-5C7810D2FE83}"/>
              </a:ext>
            </a:extLst>
          </p:cNvPr>
          <p:cNvSpPr>
            <a:spLocks noGrp="1"/>
          </p:cNvSpPr>
          <p:nvPr>
            <p:ph type="ftr" sz="quarter" idx="11"/>
          </p:nvPr>
        </p:nvSpPr>
        <p:spPr>
          <a:xfrm>
            <a:off x="6812280" y="6254496"/>
            <a:ext cx="4114800" cy="365125"/>
          </a:xfrm>
          <a:prstGeom prst="rect">
            <a:avLst/>
          </a:prstGeom>
        </p:spPr>
        <p:txBody>
          <a:bodyPr rtlCol="0"/>
          <a:lstStyle>
            <a:lvl1pPr>
              <a:defRPr>
                <a:solidFill>
                  <a:schemeClr val="bg1">
                    <a:alpha val="78000"/>
                  </a:schemeClr>
                </a:solidFill>
              </a:defRPr>
            </a:lvl1pPr>
          </a:lstStyle>
          <a:p>
            <a:pPr rtl="0"/>
            <a:endParaRPr lang="en-US" dirty="0"/>
          </a:p>
        </p:txBody>
      </p:sp>
      <p:sp>
        <p:nvSpPr>
          <p:cNvPr id="6" name="Заполнитель номера слайда 5">
            <a:extLst>
              <a:ext uri="{FF2B5EF4-FFF2-40B4-BE49-F238E27FC236}">
                <a16:creationId xmlns:a16="http://schemas.microsoft.com/office/drawing/2014/main" id="{A4BBF308-C3AC-92A2-F532-FF8180F43036}"/>
              </a:ext>
            </a:extLst>
          </p:cNvPr>
          <p:cNvSpPr>
            <a:spLocks noGrp="1"/>
          </p:cNvSpPr>
          <p:nvPr>
            <p:ph type="sldNum" sz="quarter" idx="12"/>
          </p:nvPr>
        </p:nvSpPr>
        <p:spPr/>
        <p:txBody>
          <a:bodyPr rtlCol="0"/>
          <a:lstStyle>
            <a:lvl1pPr>
              <a:defRPr>
                <a:solidFill>
                  <a:schemeClr val="bg1">
                    <a:alpha val="78000"/>
                  </a:schemeClr>
                </a:solidFill>
              </a:defRPr>
            </a:lvl1pPr>
          </a:lstStyle>
          <a:p>
            <a:pPr rtl="0"/>
            <a:fld id="{8058A7CE-F400-7B46-9E16-10D36E8C32FD}" type="slidenum">
              <a:rPr lang="en-US" smtClean="0"/>
              <a:pPr/>
              <a:t>‹#›</a:t>
            </a:fld>
            <a:endParaRPr lang="en-US" dirty="0"/>
          </a:p>
        </p:txBody>
      </p:sp>
    </p:spTree>
    <p:extLst>
      <p:ext uri="{BB962C8B-B14F-4D97-AF65-F5344CB8AC3E}">
        <p14:creationId xmlns:p14="http://schemas.microsoft.com/office/powerpoint/2010/main" val="3565274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Сравнение">
    <p:bg>
      <p:bgPr>
        <a:solidFill>
          <a:schemeClr val="accent5">
            <a:lumMod val="50000"/>
          </a:schemeClr>
        </a:solidFill>
        <a:effectLst/>
      </p:bgPr>
    </p:bg>
    <p:spTree>
      <p:nvGrpSpPr>
        <p:cNvPr id="1" name=""/>
        <p:cNvGrpSpPr/>
        <p:nvPr/>
      </p:nvGrpSpPr>
      <p:grpSpPr>
        <a:xfrm>
          <a:off x="0" y="0"/>
          <a:ext cx="0" cy="0"/>
          <a:chOff x="0" y="0"/>
          <a:chExt cx="0" cy="0"/>
        </a:xfrm>
      </p:grpSpPr>
      <p:sp>
        <p:nvSpPr>
          <p:cNvPr id="7" name="Заголовок 1">
            <a:extLst>
              <a:ext uri="{FF2B5EF4-FFF2-40B4-BE49-F238E27FC236}">
                <a16:creationId xmlns:a16="http://schemas.microsoft.com/office/drawing/2014/main" id="{5B294162-C98D-D8F6-47BD-4CE34B63F89E}"/>
              </a:ext>
            </a:extLst>
          </p:cNvPr>
          <p:cNvSpPr>
            <a:spLocks noGrp="1"/>
          </p:cNvSpPr>
          <p:nvPr>
            <p:ph type="title" hasCustomPrompt="1"/>
          </p:nvPr>
        </p:nvSpPr>
        <p:spPr>
          <a:xfrm>
            <a:off x="822960" y="1097280"/>
            <a:ext cx="10515600" cy="1645920"/>
          </a:xfrm>
          <a:prstGeom prst="rect">
            <a:avLst/>
          </a:prstGeom>
        </p:spPr>
        <p:txBody>
          <a:bodyPr rtlCol="0" anchor="b">
            <a:normAutofit/>
          </a:bodyPr>
          <a:lstStyle>
            <a:lvl1pPr>
              <a:defRPr sz="3200" b="1">
                <a:solidFill>
                  <a:schemeClr val="bg1"/>
                </a:solidFill>
                <a:latin typeface="+mj-lt"/>
              </a:defRPr>
            </a:lvl1pPr>
          </a:lstStyle>
          <a:p>
            <a:pPr rtl="0"/>
            <a:r>
              <a:rPr lang="ru"/>
              <a:t>щелкните, чтобы изменить стиль образца заголовка</a:t>
            </a:r>
          </a:p>
        </p:txBody>
      </p:sp>
      <p:sp>
        <p:nvSpPr>
          <p:cNvPr id="4" name="Замещающая рамка рисунка 3">
            <a:extLst>
              <a:ext uri="{FF2B5EF4-FFF2-40B4-BE49-F238E27FC236}">
                <a16:creationId xmlns:a16="http://schemas.microsoft.com/office/drawing/2014/main" id="{A1BAF3EC-96ED-627A-D8DF-71B5521F8C59}"/>
              </a:ext>
            </a:extLst>
          </p:cNvPr>
          <p:cNvSpPr>
            <a:spLocks noGrp="1"/>
          </p:cNvSpPr>
          <p:nvPr>
            <p:ph type="pic" sz="quarter" idx="12"/>
          </p:nvPr>
        </p:nvSpPr>
        <p:spPr>
          <a:xfrm>
            <a:off x="0" y="-23150"/>
            <a:ext cx="12192000" cy="667512"/>
          </a:xfrm>
          <a:solidFill>
            <a:schemeClr val="accent1">
              <a:lumMod val="75000"/>
            </a:schemeClr>
          </a:solidFill>
        </p:spPr>
        <p:txBody>
          <a:bodyPr rtlCol="0"/>
          <a:lstStyle>
            <a:lvl1pPr marL="0" indent="0" algn="l">
              <a:buNone/>
              <a:defRPr sz="2000">
                <a:solidFill>
                  <a:schemeClr val="bg1"/>
                </a:solidFill>
              </a:defRPr>
            </a:lvl1pPr>
          </a:lstStyle>
          <a:p>
            <a:pPr rtl="0"/>
            <a:r>
              <a:rPr lang="ru-RU"/>
              <a:t>Вставка рисунка</a:t>
            </a:r>
            <a:endParaRPr lang="en-US" dirty="0"/>
          </a:p>
        </p:txBody>
      </p:sp>
      <p:sp>
        <p:nvSpPr>
          <p:cNvPr id="19" name="Объект 2">
            <a:extLst>
              <a:ext uri="{FF2B5EF4-FFF2-40B4-BE49-F238E27FC236}">
                <a16:creationId xmlns:a16="http://schemas.microsoft.com/office/drawing/2014/main" id="{EDED7F42-DE45-0982-D0EE-36467303760D}"/>
              </a:ext>
            </a:extLst>
          </p:cNvPr>
          <p:cNvSpPr>
            <a:spLocks noGrp="1"/>
          </p:cNvSpPr>
          <p:nvPr>
            <p:ph idx="1"/>
          </p:nvPr>
        </p:nvSpPr>
        <p:spPr>
          <a:xfrm>
            <a:off x="822960" y="3529584"/>
            <a:ext cx="4937760" cy="2103120"/>
          </a:xfrm>
        </p:spPr>
        <p:txBody>
          <a:bodyPr rtlCol="0"/>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ru"/>
          </a:p>
        </p:txBody>
      </p:sp>
      <p:sp>
        <p:nvSpPr>
          <p:cNvPr id="17" name="Объект 5">
            <a:extLst>
              <a:ext uri="{FF2B5EF4-FFF2-40B4-BE49-F238E27FC236}">
                <a16:creationId xmlns:a16="http://schemas.microsoft.com/office/drawing/2014/main" id="{6B366AA0-2DAB-8B01-E9CA-4EFD01184AB1}"/>
              </a:ext>
            </a:extLst>
          </p:cNvPr>
          <p:cNvSpPr>
            <a:spLocks noGrp="1"/>
          </p:cNvSpPr>
          <p:nvPr>
            <p:ph sz="quarter" idx="14"/>
          </p:nvPr>
        </p:nvSpPr>
        <p:spPr>
          <a:xfrm>
            <a:off x="6400800" y="3529584"/>
            <a:ext cx="4937760" cy="2103120"/>
          </a:xfrm>
        </p:spPr>
        <p:txBody>
          <a:bodyPr rtlCol="0"/>
          <a:lstStyle>
            <a:lvl1pPr marL="0" indent="0">
              <a:lnSpc>
                <a:spcPct val="90000"/>
              </a:lnSpc>
              <a:spcBef>
                <a:spcPts val="1000"/>
              </a:spcBef>
              <a:spcAft>
                <a:spcPts val="0"/>
              </a:spcAft>
              <a:buFont typeface="Arial" panose="020B0604020202020204" pitchFamily="34" charse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ru"/>
          </a:p>
        </p:txBody>
      </p:sp>
      <p:sp>
        <p:nvSpPr>
          <p:cNvPr id="2" name="Заполнитель нижнего колонтитула 1">
            <a:extLst>
              <a:ext uri="{FF2B5EF4-FFF2-40B4-BE49-F238E27FC236}">
                <a16:creationId xmlns:a16="http://schemas.microsoft.com/office/drawing/2014/main" id="{EC3AD13A-778C-0B94-E890-F60B86ABB584}"/>
              </a:ext>
            </a:extLst>
          </p:cNvPr>
          <p:cNvSpPr>
            <a:spLocks noGrp="1"/>
          </p:cNvSpPr>
          <p:nvPr>
            <p:ph type="ftr" sz="quarter" idx="29"/>
          </p:nvPr>
        </p:nvSpPr>
        <p:spPr>
          <a:xfrm>
            <a:off x="173736" y="6254496"/>
            <a:ext cx="4114800" cy="365125"/>
          </a:xfrm>
          <a:prstGeom prst="rect">
            <a:avLst/>
          </a:prstGeom>
        </p:spPr>
        <p:txBody>
          <a:bodyPr rtlCol="0"/>
          <a:lstStyle>
            <a:lvl1pPr>
              <a:defRPr>
                <a:solidFill>
                  <a:schemeClr val="bg1"/>
                </a:solidFill>
              </a:defRPr>
            </a:lvl1pPr>
          </a:lstStyle>
          <a:p>
            <a:pPr rtl="0"/>
            <a:endParaRPr lang="en-US" dirty="0"/>
          </a:p>
        </p:txBody>
      </p:sp>
      <p:sp>
        <p:nvSpPr>
          <p:cNvPr id="3" name="Заполнитель номера слайда 2">
            <a:extLst>
              <a:ext uri="{FF2B5EF4-FFF2-40B4-BE49-F238E27FC236}">
                <a16:creationId xmlns:a16="http://schemas.microsoft.com/office/drawing/2014/main" id="{2434822A-F2F6-6134-01C8-6CB9A884CDD6}"/>
              </a:ext>
            </a:extLst>
          </p:cNvPr>
          <p:cNvSpPr>
            <a:spLocks noGrp="1"/>
          </p:cNvSpPr>
          <p:nvPr>
            <p:ph type="sldNum" sz="quarter" idx="30"/>
          </p:nvPr>
        </p:nvSpPr>
        <p:spPr/>
        <p:txBody>
          <a:bodyPr rtlCol="0"/>
          <a:lstStyle>
            <a:lvl1pPr>
              <a:defRPr>
                <a:solidFill>
                  <a:schemeClr val="bg1"/>
                </a:solidFill>
              </a:defRPr>
            </a:lvl1pPr>
          </a:lstStyle>
          <a:p>
            <a:pPr rtl="0"/>
            <a:fld id="{8058A7CE-F400-7B46-9E16-10D36E8C32FD}" type="slidenum">
              <a:rPr lang="en-US" smtClean="0"/>
              <a:pPr/>
              <a:t>‹#›</a:t>
            </a:fld>
            <a:endParaRPr lang="en-US" dirty="0"/>
          </a:p>
        </p:txBody>
      </p:sp>
    </p:spTree>
    <p:extLst>
      <p:ext uri="{BB962C8B-B14F-4D97-AF65-F5344CB8AC3E}">
        <p14:creationId xmlns:p14="http://schemas.microsoft.com/office/powerpoint/2010/main" val="4136719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Сравнение 2">
    <p:bg>
      <p:bgPr>
        <a:solidFill>
          <a:schemeClr val="accent2"/>
        </a:solidFill>
        <a:effectLst/>
      </p:bgPr>
    </p:bg>
    <p:spTree>
      <p:nvGrpSpPr>
        <p:cNvPr id="1" name=""/>
        <p:cNvGrpSpPr/>
        <p:nvPr/>
      </p:nvGrpSpPr>
      <p:grpSpPr>
        <a:xfrm>
          <a:off x="0" y="0"/>
          <a:ext cx="0" cy="0"/>
          <a:chOff x="0" y="0"/>
          <a:chExt cx="0" cy="0"/>
        </a:xfrm>
      </p:grpSpPr>
      <p:sp>
        <p:nvSpPr>
          <p:cNvPr id="7" name="Заголовок 1">
            <a:extLst>
              <a:ext uri="{FF2B5EF4-FFF2-40B4-BE49-F238E27FC236}">
                <a16:creationId xmlns:a16="http://schemas.microsoft.com/office/drawing/2014/main" id="{5B294162-C98D-D8F6-47BD-4CE34B63F89E}"/>
              </a:ext>
            </a:extLst>
          </p:cNvPr>
          <p:cNvSpPr>
            <a:spLocks noGrp="1"/>
          </p:cNvSpPr>
          <p:nvPr>
            <p:ph type="title" hasCustomPrompt="1"/>
          </p:nvPr>
        </p:nvSpPr>
        <p:spPr>
          <a:xfrm>
            <a:off x="822960" y="1097280"/>
            <a:ext cx="10424160" cy="1645920"/>
          </a:xfrm>
          <a:prstGeom prst="rect">
            <a:avLst/>
          </a:prstGeom>
        </p:spPr>
        <p:txBody>
          <a:bodyPr rtlCol="0" anchor="b">
            <a:normAutofit/>
          </a:bodyPr>
          <a:lstStyle>
            <a:lvl1pPr>
              <a:defRPr sz="3200" b="1">
                <a:solidFill>
                  <a:schemeClr val="bg1"/>
                </a:solidFill>
                <a:latin typeface="+mj-lt"/>
              </a:defRPr>
            </a:lvl1pPr>
          </a:lstStyle>
          <a:p>
            <a:pPr rtl="0"/>
            <a:r>
              <a:rPr lang="ru"/>
              <a:t>щелкните, чтобы изменить стиль образца заголовка</a:t>
            </a:r>
          </a:p>
        </p:txBody>
      </p:sp>
      <p:sp>
        <p:nvSpPr>
          <p:cNvPr id="4" name="Замещающая рамка рисунка 3">
            <a:extLst>
              <a:ext uri="{FF2B5EF4-FFF2-40B4-BE49-F238E27FC236}">
                <a16:creationId xmlns:a16="http://schemas.microsoft.com/office/drawing/2014/main" id="{A1BAF3EC-96ED-627A-D8DF-71B5521F8C59}"/>
              </a:ext>
            </a:extLst>
          </p:cNvPr>
          <p:cNvSpPr>
            <a:spLocks noGrp="1"/>
          </p:cNvSpPr>
          <p:nvPr>
            <p:ph type="pic" sz="quarter" idx="12"/>
          </p:nvPr>
        </p:nvSpPr>
        <p:spPr>
          <a:xfrm>
            <a:off x="0" y="0"/>
            <a:ext cx="12192000" cy="658368"/>
          </a:xfrm>
          <a:solidFill>
            <a:schemeClr val="accent2">
              <a:lumMod val="20000"/>
              <a:lumOff val="80000"/>
            </a:schemeClr>
          </a:solidFill>
        </p:spPr>
        <p:txBody>
          <a:bodyPr rtlCol="0"/>
          <a:lstStyle>
            <a:lvl1pPr marL="0" indent="0" algn="l">
              <a:buNone/>
              <a:defRPr sz="1800"/>
            </a:lvl1pPr>
          </a:lstStyle>
          <a:p>
            <a:pPr rtl="0"/>
            <a:r>
              <a:rPr lang="ru-RU"/>
              <a:t>Вставка рисунка</a:t>
            </a:r>
            <a:endParaRPr lang="en-US" dirty="0"/>
          </a:p>
        </p:txBody>
      </p:sp>
      <p:sp>
        <p:nvSpPr>
          <p:cNvPr id="8" name="Объект 2">
            <a:extLst>
              <a:ext uri="{FF2B5EF4-FFF2-40B4-BE49-F238E27FC236}">
                <a16:creationId xmlns:a16="http://schemas.microsoft.com/office/drawing/2014/main" id="{9ADC6F7A-27D8-EC45-FC60-C8858243DDB0}"/>
              </a:ext>
            </a:extLst>
          </p:cNvPr>
          <p:cNvSpPr>
            <a:spLocks noGrp="1"/>
          </p:cNvSpPr>
          <p:nvPr>
            <p:ph idx="1"/>
          </p:nvPr>
        </p:nvSpPr>
        <p:spPr>
          <a:xfrm>
            <a:off x="822960" y="3529584"/>
            <a:ext cx="3200400" cy="2286000"/>
          </a:xfrm>
        </p:spPr>
        <p:txBody>
          <a:bodyPr rtlCol="0"/>
          <a:lstStyle>
            <a:lvl1pPr marL="285750" indent="-285750">
              <a:buFont typeface="Arial" panose="020B0604020202020204" pitchFamily="34" charset="0"/>
              <a:buChar cha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ru"/>
          </a:p>
        </p:txBody>
      </p:sp>
      <p:sp>
        <p:nvSpPr>
          <p:cNvPr id="5" name="Объект 5">
            <a:extLst>
              <a:ext uri="{FF2B5EF4-FFF2-40B4-BE49-F238E27FC236}">
                <a16:creationId xmlns:a16="http://schemas.microsoft.com/office/drawing/2014/main" id="{2EA7E2BE-086F-5B51-B0E9-BDC91DF14B7B}"/>
              </a:ext>
            </a:extLst>
          </p:cNvPr>
          <p:cNvSpPr>
            <a:spLocks noGrp="1"/>
          </p:cNvSpPr>
          <p:nvPr>
            <p:ph sz="quarter" idx="15"/>
          </p:nvPr>
        </p:nvSpPr>
        <p:spPr>
          <a:xfrm>
            <a:off x="4261104" y="3529584"/>
            <a:ext cx="6986016" cy="2231136"/>
          </a:xfrm>
        </p:spPr>
        <p:txBody>
          <a:bodyPr rtlCol="0"/>
          <a:lstStyle>
            <a:lvl1pPr marL="0" indent="0">
              <a:lnSpc>
                <a:spcPct val="90000"/>
              </a:lnSpc>
              <a:spcBef>
                <a:spcPts val="1000"/>
              </a:spcBef>
              <a:spcAft>
                <a:spcPts val="0"/>
              </a:spcAft>
              <a:buFont typeface="Arial" panose="020B0604020202020204" pitchFamily="34" charse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ru"/>
          </a:p>
        </p:txBody>
      </p:sp>
      <p:sp>
        <p:nvSpPr>
          <p:cNvPr id="2" name="Заполнитель нижнего колонтитула 1">
            <a:extLst>
              <a:ext uri="{FF2B5EF4-FFF2-40B4-BE49-F238E27FC236}">
                <a16:creationId xmlns:a16="http://schemas.microsoft.com/office/drawing/2014/main" id="{5C83E49A-BDF1-7E34-30FE-A4A45160F7AB}"/>
              </a:ext>
            </a:extLst>
          </p:cNvPr>
          <p:cNvSpPr>
            <a:spLocks noGrp="1"/>
          </p:cNvSpPr>
          <p:nvPr>
            <p:ph type="ftr" sz="quarter" idx="13"/>
          </p:nvPr>
        </p:nvSpPr>
        <p:spPr>
          <a:xfrm>
            <a:off x="173736" y="6254496"/>
            <a:ext cx="4114800" cy="365125"/>
          </a:xfrm>
          <a:prstGeom prst="rect">
            <a:avLst/>
          </a:prstGeom>
        </p:spPr>
        <p:txBody>
          <a:bodyPr rtlCol="0"/>
          <a:lstStyle>
            <a:lvl1pPr>
              <a:defRPr>
                <a:solidFill>
                  <a:schemeClr val="bg1">
                    <a:alpha val="78000"/>
                  </a:schemeClr>
                </a:solidFill>
              </a:defRPr>
            </a:lvl1pPr>
          </a:lstStyle>
          <a:p>
            <a:pPr rtl="0"/>
            <a:endParaRPr lang="en-US" dirty="0"/>
          </a:p>
        </p:txBody>
      </p:sp>
      <p:sp>
        <p:nvSpPr>
          <p:cNvPr id="6" name="Номер слайда 5">
            <a:extLst>
              <a:ext uri="{FF2B5EF4-FFF2-40B4-BE49-F238E27FC236}">
                <a16:creationId xmlns:a16="http://schemas.microsoft.com/office/drawing/2014/main" id="{CE10355B-1B69-AD49-6AB0-3D194609B2F5}"/>
              </a:ext>
            </a:extLst>
          </p:cNvPr>
          <p:cNvSpPr>
            <a:spLocks noGrp="1"/>
          </p:cNvSpPr>
          <p:nvPr>
            <p:ph type="sldNum" sz="quarter" idx="14"/>
          </p:nvPr>
        </p:nvSpPr>
        <p:spPr/>
        <p:txBody>
          <a:bodyPr rtlCol="0"/>
          <a:lstStyle>
            <a:lvl1pPr>
              <a:defRPr>
                <a:solidFill>
                  <a:schemeClr val="bg1">
                    <a:alpha val="78000"/>
                  </a:schemeClr>
                </a:solidFill>
              </a:defRPr>
            </a:lvl1pPr>
          </a:lstStyle>
          <a:p>
            <a:pPr rtl="0"/>
            <a:fld id="{8058A7CE-F400-7B46-9E16-10D36E8C32FD}" type="slidenum">
              <a:rPr lang="en-US" smtClean="0"/>
              <a:pPr/>
              <a:t>‹#›</a:t>
            </a:fld>
            <a:endParaRPr lang="en-US" dirty="0"/>
          </a:p>
        </p:txBody>
      </p:sp>
    </p:spTree>
    <p:extLst>
      <p:ext uri="{BB962C8B-B14F-4D97-AF65-F5344CB8AC3E}">
        <p14:creationId xmlns:p14="http://schemas.microsoft.com/office/powerpoint/2010/main" val="4189783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851F663A-C2C8-12B2-AE7C-318452D5FE6F}"/>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rtl="0"/>
            <a:r>
              <a:rPr lang="ru"/>
              <a:t>Щелкните, чтобы изменить стили текста образца слайда</a:t>
            </a:r>
          </a:p>
          <a:p>
            <a:pPr lvl="1" rtl="0"/>
            <a:r>
              <a:rPr lang="ru"/>
              <a:t>Второй уровень</a:t>
            </a:r>
          </a:p>
          <a:p>
            <a:pPr lvl="2" rtl="0"/>
            <a:r>
              <a:rPr lang="ru"/>
              <a:t>Третий уровень</a:t>
            </a:r>
          </a:p>
          <a:p>
            <a:pPr lvl="3" rtl="0"/>
            <a:r>
              <a:rPr lang="ru"/>
              <a:t>Четвертый уровень</a:t>
            </a:r>
          </a:p>
          <a:p>
            <a:pPr lvl="4" rtl="0"/>
            <a:r>
              <a:rPr lang="ru"/>
              <a:t>Пятый уровень</a:t>
            </a:r>
          </a:p>
        </p:txBody>
      </p:sp>
      <p:sp>
        <p:nvSpPr>
          <p:cNvPr id="6" name="Номер слайда 5">
            <a:extLst>
              <a:ext uri="{FF2B5EF4-FFF2-40B4-BE49-F238E27FC236}">
                <a16:creationId xmlns:a16="http://schemas.microsoft.com/office/drawing/2014/main" id="{0AFBFC1D-3B9C-EFD1-A014-1F648ADDBD70}"/>
              </a:ext>
            </a:extLst>
          </p:cNvPr>
          <p:cNvSpPr>
            <a:spLocks noGrp="1"/>
          </p:cNvSpPr>
          <p:nvPr>
            <p:ph type="sldNum" sz="quarter" idx="4"/>
          </p:nvPr>
        </p:nvSpPr>
        <p:spPr>
          <a:xfrm>
            <a:off x="11347704" y="6181344"/>
            <a:ext cx="670560" cy="676656"/>
          </a:xfrm>
          <a:prstGeom prst="rect">
            <a:avLst/>
          </a:prstGeom>
        </p:spPr>
        <p:txBody>
          <a:bodyPr vert="horz" lIns="91440" tIns="45720" rIns="91440" bIns="45720" rtlCol="0" anchor="ctr">
            <a:noAutofit/>
          </a:bodyPr>
          <a:lstStyle>
            <a:lvl1pPr algn="ctr">
              <a:defRPr sz="1200" b="0">
                <a:solidFill>
                  <a:schemeClr val="tx1">
                    <a:alpha val="78000"/>
                  </a:schemeClr>
                </a:solidFill>
              </a:defRPr>
            </a:lvl1pPr>
          </a:lstStyle>
          <a:p>
            <a:pPr rtl="0"/>
            <a:fld id="{8058A7CE-F400-7B46-9E16-10D36E8C32FD}" type="slidenum">
              <a:rPr lang="en-US" smtClean="0"/>
              <a:pPr/>
              <a:t>‹#›</a:t>
            </a:fld>
            <a:endParaRPr lang="en-US" dirty="0"/>
          </a:p>
        </p:txBody>
      </p:sp>
      <p:sp>
        <p:nvSpPr>
          <p:cNvPr id="4" name="Заполнитель заголовка 3">
            <a:extLst>
              <a:ext uri="{FF2B5EF4-FFF2-40B4-BE49-F238E27FC236}">
                <a16:creationId xmlns:a16="http://schemas.microsoft.com/office/drawing/2014/main" id="{B6EF3F5B-2BD7-A240-5E66-C3D2B092B8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ru"/>
              <a:t>Образец заголовка</a:t>
            </a:r>
          </a:p>
        </p:txBody>
      </p:sp>
      <p:sp>
        <p:nvSpPr>
          <p:cNvPr id="2" name="Заполнитель нижнего колонтитула 1">
            <a:extLst>
              <a:ext uri="{FF2B5EF4-FFF2-40B4-BE49-F238E27FC236}">
                <a16:creationId xmlns:a16="http://schemas.microsoft.com/office/drawing/2014/main" id="{6F9A4BCD-3A82-7BB7-3BDC-2B533BA405AF}"/>
              </a:ext>
            </a:extLst>
          </p:cNvPr>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rtl="0"/>
            <a:endParaRPr lang="en-US" dirty="0"/>
          </a:p>
        </p:txBody>
      </p:sp>
    </p:spTree>
    <p:extLst>
      <p:ext uri="{BB962C8B-B14F-4D97-AF65-F5344CB8AC3E}">
        <p14:creationId xmlns:p14="http://schemas.microsoft.com/office/powerpoint/2010/main" val="8751090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3" r:id="rId4"/>
    <p:sldLayoutId id="2147483669" r:id="rId5"/>
    <p:sldLayoutId id="2147483666" r:id="rId6"/>
    <p:sldLayoutId id="2147483661" r:id="rId7"/>
    <p:sldLayoutId id="2147483667" r:id="rId8"/>
    <p:sldLayoutId id="2147483670" r:id="rId9"/>
    <p:sldLayoutId id="2147483663" r:id="rId10"/>
    <p:sldLayoutId id="2147483671" r:id="rId11"/>
    <p:sldLayoutId id="2147483672" r:id="rId12"/>
    <p:sldLayoutId id="2147483664" r:id="rId13"/>
  </p:sldLayoutIdLst>
  <p:hf sldNum="0"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83464" indent="-283464"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566928" indent="-283464"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859536" indent="-283464"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152144" indent="-283464"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1444752" indent="-283464"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441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Layout" Target="../diagrams/layout1.xml"/><Relationship Id="rId7"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95B0A024-4E06-BC4D-6379-140FB0CA4607}"/>
              </a:ext>
            </a:extLst>
          </p:cNvPr>
          <p:cNvSpPr>
            <a:spLocks noGrp="1"/>
          </p:cNvSpPr>
          <p:nvPr>
            <p:ph type="ctrTitle"/>
          </p:nvPr>
        </p:nvSpPr>
        <p:spPr>
          <a:xfrm>
            <a:off x="822960" y="822960"/>
            <a:ext cx="6400800" cy="4663440"/>
          </a:xfrm>
        </p:spPr>
        <p:txBody>
          <a:bodyPr rtlCol="0"/>
          <a:lstStyle/>
          <a:p>
            <a:pPr rtl="0"/>
            <a:r>
              <a:rPr lang="ru" dirty="0">
                <a:latin typeface="Century Gothic" panose="020B0502020202020204" pitchFamily="34" charset="0"/>
              </a:rPr>
              <a:t>Отчет по устойчивому развитию</a:t>
            </a:r>
          </a:p>
        </p:txBody>
      </p:sp>
      <p:sp>
        <p:nvSpPr>
          <p:cNvPr id="4" name="Подзаголовок 3">
            <a:extLst>
              <a:ext uri="{FF2B5EF4-FFF2-40B4-BE49-F238E27FC236}">
                <a16:creationId xmlns:a16="http://schemas.microsoft.com/office/drawing/2014/main" id="{839A915F-4535-0AC8-B3DC-DA14AB24B55B}"/>
              </a:ext>
            </a:extLst>
          </p:cNvPr>
          <p:cNvSpPr>
            <a:spLocks noGrp="1"/>
          </p:cNvSpPr>
          <p:nvPr>
            <p:ph type="subTitle" idx="1"/>
          </p:nvPr>
        </p:nvSpPr>
        <p:spPr>
          <a:xfrm>
            <a:off x="904240" y="5063294"/>
            <a:ext cx="6391656" cy="475938"/>
          </a:xfrm>
        </p:spPr>
        <p:txBody>
          <a:bodyPr rtlCol="0"/>
          <a:lstStyle/>
          <a:p>
            <a:pPr rtl="0"/>
            <a:r>
              <a:rPr lang="ru" dirty="0"/>
              <a:t>ООО «АтомИнфо» 2024-2025 г.</a:t>
            </a:r>
          </a:p>
        </p:txBody>
      </p:sp>
      <p:pic>
        <p:nvPicPr>
          <p:cNvPr id="16" name="Замещающая рамка рисунка 15" descr="Бабочка на палочке">
            <a:extLst>
              <a:ext uri="{FF2B5EF4-FFF2-40B4-BE49-F238E27FC236}">
                <a16:creationId xmlns:a16="http://schemas.microsoft.com/office/drawing/2014/main" id="{1FFACDF2-AF68-34D8-169A-35C6DD86987A}"/>
              </a:ext>
            </a:extLst>
          </p:cNvPr>
          <p:cNvPicPr>
            <a:picLocks noGrp="1" noChangeAspect="1"/>
          </p:cNvPicPr>
          <p:nvPr>
            <p:ph type="pic" sz="quarter" idx="11"/>
          </p:nvPr>
        </p:nvPicPr>
        <p:blipFill>
          <a:blip r:embed="rId2"/>
          <a:srcRect t="43" b="43"/>
          <a:stretch/>
        </p:blipFill>
        <p:spPr>
          <a:xfrm>
            <a:off x="7793736" y="1"/>
            <a:ext cx="4398264" cy="6857999"/>
          </a:xfrm>
        </p:spPr>
      </p:pic>
      <p:pic>
        <p:nvPicPr>
          <p:cNvPr id="5" name="Рисунок 4">
            <a:extLst>
              <a:ext uri="{FF2B5EF4-FFF2-40B4-BE49-F238E27FC236}">
                <a16:creationId xmlns:a16="http://schemas.microsoft.com/office/drawing/2014/main" id="{941D403A-B261-C2C7-1EC8-3371DF6AF596}"/>
              </a:ext>
            </a:extLst>
          </p:cNvPr>
          <p:cNvPicPr>
            <a:picLocks noChangeAspect="1"/>
          </p:cNvPicPr>
          <p:nvPr/>
        </p:nvPicPr>
        <p:blipFill>
          <a:blip r:embed="rId3"/>
          <a:stretch>
            <a:fillRect/>
          </a:stretch>
        </p:blipFill>
        <p:spPr>
          <a:xfrm>
            <a:off x="6885432" y="163576"/>
            <a:ext cx="1318768" cy="1318768"/>
          </a:xfrm>
          <a:prstGeom prst="rect">
            <a:avLst/>
          </a:prstGeom>
        </p:spPr>
      </p:pic>
    </p:spTree>
    <p:extLst>
      <p:ext uri="{BB962C8B-B14F-4D97-AF65-F5344CB8AC3E}">
        <p14:creationId xmlns:p14="http://schemas.microsoft.com/office/powerpoint/2010/main" val="3467391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606451AA-AEB4-0B9E-B76E-611C2AA8DA4E}"/>
              </a:ext>
            </a:extLst>
          </p:cNvPr>
          <p:cNvSpPr>
            <a:spLocks noGrp="1"/>
          </p:cNvSpPr>
          <p:nvPr>
            <p:ph type="title"/>
          </p:nvPr>
        </p:nvSpPr>
        <p:spPr>
          <a:xfrm>
            <a:off x="457200" y="158623"/>
            <a:ext cx="4389120" cy="741680"/>
          </a:xfrm>
        </p:spPr>
        <p:txBody>
          <a:bodyPr rtlCol="0">
            <a:normAutofit/>
          </a:bodyPr>
          <a:lstStyle/>
          <a:p>
            <a:pPr rtl="0"/>
            <a:r>
              <a:rPr lang="ru" dirty="0">
                <a:latin typeface="Century Gothic" panose="020B0502020202020204" pitchFamily="34" charset="0"/>
              </a:rPr>
              <a:t>О организации:</a:t>
            </a:r>
          </a:p>
        </p:txBody>
      </p:sp>
      <p:sp>
        <p:nvSpPr>
          <p:cNvPr id="4" name="Замещающий текст 3">
            <a:extLst>
              <a:ext uri="{FF2B5EF4-FFF2-40B4-BE49-F238E27FC236}">
                <a16:creationId xmlns:a16="http://schemas.microsoft.com/office/drawing/2014/main" id="{6EF967D8-05D3-0F64-4B0B-FE9B335F81EB}"/>
              </a:ext>
            </a:extLst>
          </p:cNvPr>
          <p:cNvSpPr>
            <a:spLocks noGrp="1"/>
          </p:cNvSpPr>
          <p:nvPr>
            <p:ph sz="quarter" idx="14"/>
          </p:nvPr>
        </p:nvSpPr>
        <p:spPr>
          <a:xfrm>
            <a:off x="538479" y="1133856"/>
            <a:ext cx="4773749" cy="2350008"/>
          </a:xfrm>
        </p:spPr>
        <p:txBody>
          <a:bodyPr rtlCol="0"/>
          <a:lstStyle/>
          <a:p>
            <a:pPr rtl="0"/>
            <a:r>
              <a:rPr lang="ru" dirty="0">
                <a:latin typeface="Century Gothic" panose="020B0502020202020204" pitchFamily="34" charset="0"/>
              </a:rPr>
              <a:t>Основная деятельность организации ООО «АтомИнфо» направлена на ремонтные, монтажно-строительные работы и техническое обслуживание оборудования на крупных промышленных предприятиях, в том числе на атомных станциях. </a:t>
            </a:r>
          </a:p>
        </p:txBody>
      </p:sp>
      <p:pic>
        <p:nvPicPr>
          <p:cNvPr id="5" name="Замещающая рамка рисунка 4" descr="Крупный план павлиньих перьев">
            <a:extLst>
              <a:ext uri="{FF2B5EF4-FFF2-40B4-BE49-F238E27FC236}">
                <a16:creationId xmlns:a16="http://schemas.microsoft.com/office/drawing/2014/main" id="{396556A2-AA4C-073C-64A5-1E76A2DF1BC6}"/>
              </a:ext>
            </a:extLst>
          </p:cNvPr>
          <p:cNvPicPr>
            <a:picLocks noGrp="1" noChangeAspect="1"/>
          </p:cNvPicPr>
          <p:nvPr>
            <p:ph type="pic" sz="quarter" idx="13"/>
          </p:nvPr>
        </p:nvPicPr>
        <p:blipFill rotWithShape="1">
          <a:blip r:embed="rId2"/>
          <a:srcRect l="39609" r="18353"/>
          <a:stretch>
            <a:fillRect/>
          </a:stretch>
        </p:blipFill>
        <p:spPr>
          <a:xfrm>
            <a:off x="8036560" y="1"/>
            <a:ext cx="4318000" cy="6857999"/>
          </a:xfrm>
        </p:spPr>
      </p:pic>
      <p:sp>
        <p:nvSpPr>
          <p:cNvPr id="6" name="TextBox 5">
            <a:extLst>
              <a:ext uri="{FF2B5EF4-FFF2-40B4-BE49-F238E27FC236}">
                <a16:creationId xmlns:a16="http://schemas.microsoft.com/office/drawing/2014/main" id="{0A0A12AC-E76B-AD0C-730C-75CE899DD204}"/>
              </a:ext>
            </a:extLst>
          </p:cNvPr>
          <p:cNvSpPr txBox="1"/>
          <p:nvPr/>
        </p:nvSpPr>
        <p:spPr>
          <a:xfrm>
            <a:off x="1544320" y="3998574"/>
            <a:ext cx="4947920" cy="769441"/>
          </a:xfrm>
          <a:prstGeom prst="rect">
            <a:avLst/>
          </a:prstGeom>
          <a:noFill/>
        </p:spPr>
        <p:txBody>
          <a:bodyPr wrap="square">
            <a:spAutoFit/>
          </a:bodyPr>
          <a:lstStyle/>
          <a:p>
            <a:pPr algn="ctr"/>
            <a:r>
              <a:rPr lang="ru-RU" sz="2400" b="1" dirty="0">
                <a:solidFill>
                  <a:schemeClr val="bg1"/>
                </a:solidFill>
                <a:latin typeface="Century Gothic" panose="020B0502020202020204" pitchFamily="34" charset="0"/>
              </a:rPr>
              <a:t>70+</a:t>
            </a:r>
          </a:p>
          <a:p>
            <a:pPr algn="ctr"/>
            <a:r>
              <a:rPr lang="ru-RU" sz="2000" dirty="0">
                <a:solidFill>
                  <a:schemeClr val="bg1"/>
                </a:solidFill>
                <a:latin typeface="Century Gothic" panose="020B0502020202020204" pitchFamily="34" charset="0"/>
              </a:rPr>
              <a:t>дипломированных специалистов</a:t>
            </a:r>
          </a:p>
        </p:txBody>
      </p:sp>
      <p:sp>
        <p:nvSpPr>
          <p:cNvPr id="8" name="TextBox 7">
            <a:extLst>
              <a:ext uri="{FF2B5EF4-FFF2-40B4-BE49-F238E27FC236}">
                <a16:creationId xmlns:a16="http://schemas.microsoft.com/office/drawing/2014/main" id="{22341077-ECD0-3A0D-ED91-FF2328BC358D}"/>
              </a:ext>
            </a:extLst>
          </p:cNvPr>
          <p:cNvSpPr txBox="1"/>
          <p:nvPr/>
        </p:nvSpPr>
        <p:spPr>
          <a:xfrm>
            <a:off x="929640" y="4836449"/>
            <a:ext cx="6177280" cy="769441"/>
          </a:xfrm>
          <a:prstGeom prst="rect">
            <a:avLst/>
          </a:prstGeom>
          <a:noFill/>
        </p:spPr>
        <p:txBody>
          <a:bodyPr wrap="square">
            <a:spAutoFit/>
          </a:bodyPr>
          <a:lstStyle/>
          <a:p>
            <a:pPr algn="ctr"/>
            <a:r>
              <a:rPr lang="ru-RU" sz="2400" b="1" dirty="0">
                <a:solidFill>
                  <a:schemeClr val="bg1"/>
                </a:solidFill>
                <a:latin typeface="Century Gothic" panose="020B0502020202020204" pitchFamily="34" charset="0"/>
              </a:rPr>
              <a:t>5</a:t>
            </a:r>
          </a:p>
          <a:p>
            <a:pPr algn="ctr"/>
            <a:r>
              <a:rPr lang="ru-RU" sz="2000" dirty="0">
                <a:solidFill>
                  <a:schemeClr val="bg1"/>
                </a:solidFill>
                <a:latin typeface="Century Gothic" panose="020B0502020202020204" pitchFamily="34" charset="0"/>
              </a:rPr>
              <a:t>крупнейших объектов РФ</a:t>
            </a:r>
          </a:p>
        </p:txBody>
      </p:sp>
      <p:sp>
        <p:nvSpPr>
          <p:cNvPr id="10" name="TextBox 9">
            <a:extLst>
              <a:ext uri="{FF2B5EF4-FFF2-40B4-BE49-F238E27FC236}">
                <a16:creationId xmlns:a16="http://schemas.microsoft.com/office/drawing/2014/main" id="{7049D2AE-C927-26EE-E612-9BE748218895}"/>
              </a:ext>
            </a:extLst>
          </p:cNvPr>
          <p:cNvSpPr txBox="1"/>
          <p:nvPr/>
        </p:nvSpPr>
        <p:spPr>
          <a:xfrm>
            <a:off x="1544320" y="5739998"/>
            <a:ext cx="4947920" cy="769441"/>
          </a:xfrm>
          <a:prstGeom prst="rect">
            <a:avLst/>
          </a:prstGeom>
          <a:noFill/>
        </p:spPr>
        <p:txBody>
          <a:bodyPr wrap="square">
            <a:spAutoFit/>
          </a:bodyPr>
          <a:lstStyle/>
          <a:p>
            <a:pPr algn="ctr"/>
            <a:r>
              <a:rPr lang="ru-RU" sz="2400" b="1" dirty="0">
                <a:solidFill>
                  <a:schemeClr val="bg1"/>
                </a:solidFill>
                <a:latin typeface="Century Gothic" panose="020B0502020202020204" pitchFamily="34" charset="0"/>
              </a:rPr>
              <a:t>9</a:t>
            </a:r>
            <a:r>
              <a:rPr lang="ru-RU" sz="2000" dirty="0">
                <a:solidFill>
                  <a:schemeClr val="bg1"/>
                </a:solidFill>
                <a:latin typeface="Century Gothic" panose="020B0502020202020204" pitchFamily="34" charset="0"/>
              </a:rPr>
              <a:t> </a:t>
            </a:r>
          </a:p>
          <a:p>
            <a:pPr algn="ctr"/>
            <a:r>
              <a:rPr lang="ru-RU" sz="2000" dirty="0">
                <a:solidFill>
                  <a:schemeClr val="bg1"/>
                </a:solidFill>
                <a:latin typeface="Century Gothic" panose="020B0502020202020204" pitchFamily="34" charset="0"/>
              </a:rPr>
              <a:t>лет в отрасли</a:t>
            </a:r>
          </a:p>
        </p:txBody>
      </p:sp>
    </p:spTree>
    <p:extLst>
      <p:ext uri="{BB962C8B-B14F-4D97-AF65-F5344CB8AC3E}">
        <p14:creationId xmlns:p14="http://schemas.microsoft.com/office/powerpoint/2010/main" val="350433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19" name="Замещающий текст 18">
            <a:extLst>
              <a:ext uri="{FF2B5EF4-FFF2-40B4-BE49-F238E27FC236}">
                <a16:creationId xmlns:a16="http://schemas.microsoft.com/office/drawing/2014/main" id="{1E3714B9-8CEF-78EA-C58B-C141ED8D86FF}"/>
              </a:ext>
            </a:extLst>
          </p:cNvPr>
          <p:cNvSpPr>
            <a:spLocks noGrp="1"/>
          </p:cNvSpPr>
          <p:nvPr>
            <p:ph type="body" idx="1"/>
          </p:nvPr>
        </p:nvSpPr>
        <p:spPr>
          <a:xfrm>
            <a:off x="3688080" y="461264"/>
            <a:ext cx="6609806" cy="914400"/>
          </a:xfrm>
        </p:spPr>
        <p:txBody>
          <a:bodyPr rtlCol="0"/>
          <a:lstStyle/>
          <a:p>
            <a:pPr algn="l" rtl="0"/>
            <a:r>
              <a:rPr lang="ru" sz="3200" b="1" dirty="0">
                <a:latin typeface="Century Gothic" panose="020B0502020202020204" pitchFamily="34" charset="0"/>
              </a:rPr>
              <a:t>Социальная ответственность:</a:t>
            </a:r>
          </a:p>
          <a:p>
            <a:pPr algn="l" rtl="0"/>
            <a:endParaRPr lang="en-US" sz="3200" b="1" dirty="0"/>
          </a:p>
        </p:txBody>
      </p:sp>
      <p:sp>
        <p:nvSpPr>
          <p:cNvPr id="5" name="TextBox 4">
            <a:extLst>
              <a:ext uri="{FF2B5EF4-FFF2-40B4-BE49-F238E27FC236}">
                <a16:creationId xmlns:a16="http://schemas.microsoft.com/office/drawing/2014/main" id="{E561E1D7-CE0F-C203-E253-F375F23AD065}"/>
              </a:ext>
            </a:extLst>
          </p:cNvPr>
          <p:cNvSpPr txBox="1"/>
          <p:nvPr/>
        </p:nvSpPr>
        <p:spPr>
          <a:xfrm>
            <a:off x="3688080" y="1463040"/>
            <a:ext cx="6609806" cy="1785104"/>
          </a:xfrm>
          <a:prstGeom prst="rect">
            <a:avLst/>
          </a:prstGeom>
          <a:noFill/>
        </p:spPr>
        <p:txBody>
          <a:bodyPr wrap="square" rtlCol="0">
            <a:spAutoFit/>
          </a:bodyPr>
          <a:lstStyle/>
          <a:p>
            <a:r>
              <a:rPr lang="ru-RU" dirty="0">
                <a:solidFill>
                  <a:schemeClr val="bg1"/>
                </a:solidFill>
                <a:latin typeface="Century Gothic" panose="020B0502020202020204" pitchFamily="34" charset="0"/>
              </a:rPr>
              <a:t>В рамках реализации благотворительной программы организации «Навстречу чуду», нами </a:t>
            </a:r>
            <a:r>
              <a:rPr lang="ru-RU" dirty="0" err="1">
                <a:solidFill>
                  <a:schemeClr val="bg1"/>
                </a:solidFill>
                <a:latin typeface="Century Gothic" panose="020B0502020202020204" pitchFamily="34" charset="0"/>
              </a:rPr>
              <a:t>соорганизовано</a:t>
            </a:r>
            <a:r>
              <a:rPr lang="ru-RU" dirty="0">
                <a:solidFill>
                  <a:schemeClr val="bg1"/>
                </a:solidFill>
                <a:latin typeface="Century Gothic" panose="020B0502020202020204" pitchFamily="34" charset="0"/>
              </a:rPr>
              <a:t> </a:t>
            </a:r>
            <a:r>
              <a:rPr lang="ru-RU" sz="2000" dirty="0">
                <a:solidFill>
                  <a:schemeClr val="bg1"/>
                </a:solidFill>
                <a:latin typeface="Century Gothic" panose="020B0502020202020204" pitchFamily="34" charset="0"/>
              </a:rPr>
              <a:t>5</a:t>
            </a:r>
            <a:r>
              <a:rPr lang="ru-RU" b="1" dirty="0">
                <a:solidFill>
                  <a:schemeClr val="bg1"/>
                </a:solidFill>
                <a:latin typeface="Century Gothic" panose="020B0502020202020204" pitchFamily="34" charset="0"/>
              </a:rPr>
              <a:t> проектов поддержки сообществ</a:t>
            </a:r>
            <a:r>
              <a:rPr lang="ru-RU" dirty="0">
                <a:solidFill>
                  <a:schemeClr val="bg1"/>
                </a:solidFill>
                <a:latin typeface="Century Gothic" panose="020B0502020202020204" pitchFamily="34" charset="0"/>
              </a:rPr>
              <a:t>, охвативших более 2 тыс. жителей, в числе которых, как взрослые люди, так и дети.</a:t>
            </a:r>
          </a:p>
          <a:p>
            <a:endParaRPr lang="ru-RU" dirty="0">
              <a:solidFill>
                <a:schemeClr val="bg1"/>
              </a:solidFill>
            </a:endParaRPr>
          </a:p>
        </p:txBody>
      </p:sp>
      <p:pic>
        <p:nvPicPr>
          <p:cNvPr id="9" name="Рисунок 8">
            <a:extLst>
              <a:ext uri="{FF2B5EF4-FFF2-40B4-BE49-F238E27FC236}">
                <a16:creationId xmlns:a16="http://schemas.microsoft.com/office/drawing/2014/main" id="{F4CAE253-7B65-E0D3-4074-28F71CC9E525}"/>
              </a:ext>
            </a:extLst>
          </p:cNvPr>
          <p:cNvPicPr>
            <a:picLocks noGrp="1" noChangeAspect="1"/>
          </p:cNvPicPr>
          <p:nvPr>
            <p:ph type="pic" sz="quarter" idx="10"/>
          </p:nvPr>
        </p:nvPicPr>
        <p:blipFill>
          <a:blip r:embed="rId2"/>
          <a:srcRect l="-233" t="11610" r="4132"/>
          <a:stretch>
            <a:fillRect/>
          </a:stretch>
        </p:blipFill>
        <p:spPr>
          <a:xfrm>
            <a:off x="-1" y="0"/>
            <a:ext cx="3495039" cy="2235199"/>
          </a:xfrm>
        </p:spPr>
      </p:pic>
      <p:pic>
        <p:nvPicPr>
          <p:cNvPr id="12" name="Рисунок 11">
            <a:extLst>
              <a:ext uri="{FF2B5EF4-FFF2-40B4-BE49-F238E27FC236}">
                <a16:creationId xmlns:a16="http://schemas.microsoft.com/office/drawing/2014/main" id="{D31FC3DE-1582-C688-8B56-14C72D3DE949}"/>
              </a:ext>
            </a:extLst>
          </p:cNvPr>
          <p:cNvPicPr>
            <a:picLocks noChangeAspect="1"/>
          </p:cNvPicPr>
          <p:nvPr/>
        </p:nvPicPr>
        <p:blipFill>
          <a:blip r:embed="rId3"/>
          <a:stretch>
            <a:fillRect/>
          </a:stretch>
        </p:blipFill>
        <p:spPr>
          <a:xfrm>
            <a:off x="0" y="2235200"/>
            <a:ext cx="3495040" cy="2329117"/>
          </a:xfrm>
          <a:prstGeom prst="rect">
            <a:avLst/>
          </a:prstGeom>
        </p:spPr>
      </p:pic>
      <p:pic>
        <p:nvPicPr>
          <p:cNvPr id="17" name="Рисунок 16">
            <a:extLst>
              <a:ext uri="{FF2B5EF4-FFF2-40B4-BE49-F238E27FC236}">
                <a16:creationId xmlns:a16="http://schemas.microsoft.com/office/drawing/2014/main" id="{783C1BA6-3492-2753-AE8D-7D0B2F7E8A25}"/>
              </a:ext>
            </a:extLst>
          </p:cNvPr>
          <p:cNvPicPr>
            <a:picLocks noChangeAspect="1"/>
          </p:cNvPicPr>
          <p:nvPr/>
        </p:nvPicPr>
        <p:blipFill>
          <a:blip r:embed="rId4"/>
          <a:srcRect r="2317"/>
          <a:stretch>
            <a:fillRect/>
          </a:stretch>
        </p:blipFill>
        <p:spPr>
          <a:xfrm>
            <a:off x="1" y="4473620"/>
            <a:ext cx="3495040" cy="2384380"/>
          </a:xfrm>
          <a:prstGeom prst="rect">
            <a:avLst/>
          </a:prstGeom>
        </p:spPr>
      </p:pic>
      <p:sp>
        <p:nvSpPr>
          <p:cNvPr id="18" name="TextBox 17">
            <a:extLst>
              <a:ext uri="{FF2B5EF4-FFF2-40B4-BE49-F238E27FC236}">
                <a16:creationId xmlns:a16="http://schemas.microsoft.com/office/drawing/2014/main" id="{DD1A9506-C8BE-4F6E-7388-0123706FFEC6}"/>
              </a:ext>
            </a:extLst>
          </p:cNvPr>
          <p:cNvSpPr txBox="1"/>
          <p:nvPr/>
        </p:nvSpPr>
        <p:spPr>
          <a:xfrm>
            <a:off x="3688080" y="3226526"/>
            <a:ext cx="6609806" cy="1754326"/>
          </a:xfrm>
          <a:prstGeom prst="rect">
            <a:avLst/>
          </a:prstGeom>
          <a:noFill/>
        </p:spPr>
        <p:txBody>
          <a:bodyPr wrap="square" rtlCol="0">
            <a:spAutoFit/>
          </a:bodyPr>
          <a:lstStyle/>
          <a:p>
            <a:r>
              <a:rPr lang="ru-RU" dirty="0">
                <a:solidFill>
                  <a:schemeClr val="bg1"/>
                </a:solidFill>
                <a:latin typeface="Century Gothic" panose="020B0502020202020204" pitchFamily="34" charset="0"/>
              </a:rPr>
              <a:t>ООО «</a:t>
            </a:r>
            <a:r>
              <a:rPr lang="ru-RU" dirty="0" err="1">
                <a:solidFill>
                  <a:schemeClr val="bg1"/>
                </a:solidFill>
                <a:latin typeface="Century Gothic" panose="020B0502020202020204" pitchFamily="34" charset="0"/>
              </a:rPr>
              <a:t>АтомИнфо</a:t>
            </a:r>
            <a:r>
              <a:rPr lang="ru-RU" dirty="0">
                <a:solidFill>
                  <a:schemeClr val="bg1"/>
                </a:solidFill>
                <a:latin typeface="Century Gothic" panose="020B0502020202020204" pitchFamily="34" charset="0"/>
              </a:rPr>
              <a:t>» официально вступило в Социальную хартию Российского союза промышленников и предпринимателей.</a:t>
            </a:r>
          </a:p>
          <a:p>
            <a:endParaRPr lang="ru-RU" dirty="0">
              <a:solidFill>
                <a:schemeClr val="bg1"/>
              </a:solidFill>
              <a:latin typeface="Century Gothic" panose="020B0502020202020204" pitchFamily="34" charset="0"/>
            </a:endParaRPr>
          </a:p>
          <a:p>
            <a:r>
              <a:rPr lang="ru-RU" dirty="0">
                <a:solidFill>
                  <a:schemeClr val="bg1"/>
                </a:solidFill>
                <a:latin typeface="Century Gothic" panose="020B0502020202020204" pitchFamily="34" charset="0"/>
              </a:rPr>
              <a:t>Общая стоимость инвестиций в устойчивое развитие составила 556.000 рублей.</a:t>
            </a:r>
          </a:p>
        </p:txBody>
      </p:sp>
    </p:spTree>
    <p:extLst>
      <p:ext uri="{BB962C8B-B14F-4D97-AF65-F5344CB8AC3E}">
        <p14:creationId xmlns:p14="http://schemas.microsoft.com/office/powerpoint/2010/main" val="3050541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B3D13A66-9DEF-E164-8D4B-10D0BC2EDA51}"/>
              </a:ext>
            </a:extLst>
          </p:cNvPr>
          <p:cNvSpPr>
            <a:spLocks noGrp="1"/>
          </p:cNvSpPr>
          <p:nvPr>
            <p:ph type="title"/>
          </p:nvPr>
        </p:nvSpPr>
        <p:spPr>
          <a:xfrm>
            <a:off x="5823857" y="2238103"/>
            <a:ext cx="5728063" cy="4114800"/>
          </a:xfrm>
        </p:spPr>
        <p:txBody>
          <a:bodyPr rtlCol="0">
            <a:noAutofit/>
          </a:bodyPr>
          <a:lstStyle/>
          <a:p>
            <a:r>
              <a:rPr lang="ru-RU" sz="2800" dirty="0">
                <a:latin typeface="Century Gothic" panose="020B0502020202020204" pitchFamily="34" charset="0"/>
              </a:rPr>
              <a:t>Улучшение условий труда </a:t>
            </a:r>
            <a:br>
              <a:rPr lang="ru-RU" sz="2400" dirty="0">
                <a:latin typeface="Century Gothic" panose="020B0502020202020204" pitchFamily="34" charset="0"/>
              </a:rPr>
            </a:br>
            <a:br>
              <a:rPr lang="ru-RU" sz="1600" dirty="0">
                <a:latin typeface="Century Gothic" panose="020B0502020202020204" pitchFamily="34" charset="0"/>
              </a:rPr>
            </a:br>
            <a:br>
              <a:rPr lang="ru-RU" sz="1600" dirty="0">
                <a:latin typeface="Century Gothic" panose="020B0502020202020204" pitchFamily="34" charset="0"/>
              </a:rPr>
            </a:br>
            <a:r>
              <a:rPr lang="ru-RU" sz="1600" b="0" dirty="0">
                <a:latin typeface="Century Gothic" panose="020B0502020202020204" pitchFamily="34" charset="0"/>
              </a:rPr>
              <a:t>В 2025 году руководством организации было принято решение о разработке и внедрении положения о социальной ответственности ООО «</a:t>
            </a:r>
            <a:r>
              <a:rPr lang="ru-RU" sz="1600" b="0" dirty="0" err="1">
                <a:latin typeface="Century Gothic" panose="020B0502020202020204" pitchFamily="34" charset="0"/>
              </a:rPr>
              <a:t>АтомИнфо</a:t>
            </a:r>
            <a:r>
              <a:rPr lang="ru-RU" sz="1600" b="0" dirty="0">
                <a:latin typeface="Century Gothic" panose="020B0502020202020204" pitchFamily="34" charset="0"/>
              </a:rPr>
              <a:t>». Данное положение регламентирует подходы организации к обеспечению социальных гарантий своим сотрудникам и членам их семей, предоставляя комфортные условия труда и поддерживая высокий уровень благосостояния</a:t>
            </a:r>
            <a:br>
              <a:rPr lang="ru-RU" sz="1600" b="0" dirty="0">
                <a:latin typeface="Century Gothic" panose="020B0502020202020204" pitchFamily="34" charset="0"/>
              </a:rPr>
            </a:br>
            <a:br>
              <a:rPr lang="ru-RU" sz="1600" b="0" dirty="0">
                <a:latin typeface="Century Gothic" panose="020B0502020202020204" pitchFamily="34" charset="0"/>
              </a:rPr>
            </a:br>
            <a:br>
              <a:rPr lang="ru-RU" sz="1600" b="0" dirty="0">
                <a:latin typeface="+mn-lt"/>
              </a:rPr>
            </a:br>
            <a:r>
              <a:rPr lang="ru-RU" sz="1600" b="0" dirty="0">
                <a:latin typeface="Century Gothic" panose="020B0502020202020204" pitchFamily="34" charset="0"/>
                <a:cs typeface="Calibri Light" panose="020F0302020204030204" pitchFamily="34" charset="0"/>
              </a:rPr>
              <a:t>- расширили программу профессионального обучения для сотрудников на 6% по сравнению с прошлым годом; </a:t>
            </a:r>
            <a:br>
              <a:rPr lang="ru-RU" sz="1600" b="0" dirty="0">
                <a:latin typeface="Century Gothic" panose="020B0502020202020204" pitchFamily="34" charset="0"/>
                <a:cs typeface="Calibri Light" panose="020F0302020204030204" pitchFamily="34" charset="0"/>
              </a:rPr>
            </a:br>
            <a:br>
              <a:rPr lang="ru-RU" sz="1600" b="0" dirty="0">
                <a:latin typeface="Century Gothic" panose="020B0502020202020204" pitchFamily="34" charset="0"/>
                <a:cs typeface="Calibri Light" panose="020F0302020204030204" pitchFamily="34" charset="0"/>
              </a:rPr>
            </a:br>
            <a:r>
              <a:rPr lang="ru-RU" sz="1600" b="0" dirty="0">
                <a:latin typeface="Century Gothic" panose="020B0502020202020204" pitchFamily="34" charset="0"/>
                <a:cs typeface="Calibri Light" panose="020F0302020204030204" pitchFamily="34" charset="0"/>
              </a:rPr>
              <a:t>- открыли эффективные каналы обратной связи;</a:t>
            </a:r>
            <a:br>
              <a:rPr lang="ru-RU" sz="1600" b="0" dirty="0">
                <a:latin typeface="Century Gothic" panose="020B0502020202020204" pitchFamily="34" charset="0"/>
                <a:cs typeface="Calibri Light" panose="020F0302020204030204" pitchFamily="34" charset="0"/>
              </a:rPr>
            </a:br>
            <a:r>
              <a:rPr lang="ru-RU" sz="1600" b="0" dirty="0">
                <a:latin typeface="Century Gothic" panose="020B0502020202020204" pitchFamily="34" charset="0"/>
                <a:cs typeface="Calibri Light" panose="020F0302020204030204" pitchFamily="34" charset="0"/>
              </a:rPr>
              <a:t> </a:t>
            </a:r>
            <a:br>
              <a:rPr lang="ru-RU" sz="1600" b="0" dirty="0">
                <a:latin typeface="Century Gothic" panose="020B0502020202020204" pitchFamily="34" charset="0"/>
                <a:cs typeface="Calibri Light" panose="020F0302020204030204" pitchFamily="34" charset="0"/>
              </a:rPr>
            </a:br>
            <a:r>
              <a:rPr lang="ru-RU" sz="1600" b="0" dirty="0">
                <a:latin typeface="Century Gothic" panose="020B0502020202020204" pitchFamily="34" charset="0"/>
                <a:cs typeface="Calibri Light" panose="020F0302020204030204" pitchFamily="34" charset="0"/>
              </a:rPr>
              <a:t>- внедрили меры по улучшению условий труда, а именно, увеличили количество выплат, компенсаций и премий сотрудникам;</a:t>
            </a:r>
            <a:br>
              <a:rPr lang="ru-RU" sz="1600" b="0" dirty="0">
                <a:latin typeface="Century Gothic" panose="020B0502020202020204" pitchFamily="34" charset="0"/>
                <a:cs typeface="Calibri Light" panose="020F0302020204030204" pitchFamily="34" charset="0"/>
              </a:rPr>
            </a:br>
            <a:br>
              <a:rPr lang="ru-RU" sz="1600" b="0" dirty="0">
                <a:latin typeface="Century Gothic" panose="020B0502020202020204" pitchFamily="34" charset="0"/>
                <a:cs typeface="Calibri Light" panose="020F0302020204030204" pitchFamily="34" charset="0"/>
              </a:rPr>
            </a:br>
            <a:r>
              <a:rPr lang="ru-RU" sz="1600" b="0" dirty="0">
                <a:latin typeface="Century Gothic" panose="020B0502020202020204" pitchFamily="34" charset="0"/>
                <a:cs typeface="Calibri Light" panose="020F0302020204030204" pitchFamily="34" charset="0"/>
              </a:rPr>
              <a:t>- добавили программу наставничества.</a:t>
            </a:r>
          </a:p>
        </p:txBody>
      </p:sp>
      <p:pic>
        <p:nvPicPr>
          <p:cNvPr id="6" name="Замещающая рамка рисунка 5" descr="Медуза крупным планом">
            <a:extLst>
              <a:ext uri="{FF2B5EF4-FFF2-40B4-BE49-F238E27FC236}">
                <a16:creationId xmlns:a16="http://schemas.microsoft.com/office/drawing/2014/main" id="{06D8610D-D09E-3B31-5241-9A495032FE6A}"/>
              </a:ext>
            </a:extLst>
          </p:cNvPr>
          <p:cNvPicPr>
            <a:picLocks noGrp="1" noChangeAspect="1"/>
          </p:cNvPicPr>
          <p:nvPr>
            <p:ph type="pic" sz="quarter" idx="13"/>
          </p:nvPr>
        </p:nvPicPr>
        <p:blipFill>
          <a:blip r:embed="rId2"/>
          <a:srcRect t="26" b="26"/>
          <a:stretch/>
        </p:blipFill>
        <p:spPr>
          <a:xfrm>
            <a:off x="0" y="0"/>
            <a:ext cx="4876800" cy="6857999"/>
          </a:xfrm>
        </p:spPr>
      </p:pic>
    </p:spTree>
    <p:extLst>
      <p:ext uri="{BB962C8B-B14F-4D97-AF65-F5344CB8AC3E}">
        <p14:creationId xmlns:p14="http://schemas.microsoft.com/office/powerpoint/2010/main" val="3273313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8A99A9F5-BB05-D21C-7988-A26F41AD3CB3}"/>
              </a:ext>
            </a:extLst>
          </p:cNvPr>
          <p:cNvSpPr>
            <a:spLocks noGrp="1"/>
          </p:cNvSpPr>
          <p:nvPr>
            <p:ph type="title"/>
          </p:nvPr>
        </p:nvSpPr>
        <p:spPr>
          <a:xfrm>
            <a:off x="457199" y="274320"/>
            <a:ext cx="7184571" cy="680720"/>
          </a:xfrm>
        </p:spPr>
        <p:txBody>
          <a:bodyPr rtlCol="0">
            <a:noAutofit/>
          </a:bodyPr>
          <a:lstStyle/>
          <a:p>
            <a:pPr rtl="0"/>
            <a:r>
              <a:rPr lang="ru" dirty="0">
                <a:latin typeface="Century Gothic" panose="020B0502020202020204" pitchFamily="34" charset="0"/>
              </a:rPr>
              <a:t>Экологическая ответственность</a:t>
            </a:r>
          </a:p>
        </p:txBody>
      </p:sp>
      <p:graphicFrame>
        <p:nvGraphicFramePr>
          <p:cNvPr id="8" name="Объект 7" descr="Временная шкала запуска продукта">
            <a:extLst>
              <a:ext uri="{FF2B5EF4-FFF2-40B4-BE49-F238E27FC236}">
                <a16:creationId xmlns:a16="http://schemas.microsoft.com/office/drawing/2014/main" id="{A0BA8EFE-4CD2-930C-21F2-E090CC3D2511}"/>
              </a:ext>
            </a:extLst>
          </p:cNvPr>
          <p:cNvGraphicFramePr>
            <a:graphicFrameLocks noGrp="1"/>
          </p:cNvGraphicFramePr>
          <p:nvPr>
            <p:ph idx="15"/>
            <p:extLst>
              <p:ext uri="{D42A27DB-BD31-4B8C-83A1-F6EECF244321}">
                <p14:modId xmlns:p14="http://schemas.microsoft.com/office/powerpoint/2010/main" val="664270004"/>
              </p:ext>
            </p:extLst>
          </p:nvPr>
        </p:nvGraphicFramePr>
        <p:xfrm>
          <a:off x="1445078" y="1328057"/>
          <a:ext cx="9301843" cy="42889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3" name="Замещающая рамка рисунка 22" descr="Растения крупным планом">
            <a:extLst>
              <a:ext uri="{FF2B5EF4-FFF2-40B4-BE49-F238E27FC236}">
                <a16:creationId xmlns:a16="http://schemas.microsoft.com/office/drawing/2014/main" id="{593CD6F3-5CA4-AF73-B39D-4194516B2340}"/>
              </a:ext>
            </a:extLst>
          </p:cNvPr>
          <p:cNvPicPr>
            <a:picLocks noGrp="1" noChangeAspect="1"/>
          </p:cNvPicPr>
          <p:nvPr>
            <p:ph type="pic" sz="quarter" idx="12"/>
          </p:nvPr>
        </p:nvPicPr>
        <p:blipFill>
          <a:blip r:embed="rId7"/>
          <a:srcRect t="149" b="149"/>
          <a:stretch/>
        </p:blipFill>
        <p:spPr>
          <a:xfrm>
            <a:off x="0" y="6007608"/>
            <a:ext cx="12192000" cy="850392"/>
          </a:xfrm>
        </p:spPr>
      </p:pic>
      <p:pic>
        <p:nvPicPr>
          <p:cNvPr id="4" name="Рисунок 3">
            <a:extLst>
              <a:ext uri="{FF2B5EF4-FFF2-40B4-BE49-F238E27FC236}">
                <a16:creationId xmlns:a16="http://schemas.microsoft.com/office/drawing/2014/main" id="{6F84B554-33DB-C503-216B-3EE8980F7C21}"/>
              </a:ext>
            </a:extLst>
          </p:cNvPr>
          <p:cNvPicPr>
            <a:picLocks noChangeAspect="1"/>
          </p:cNvPicPr>
          <p:nvPr/>
        </p:nvPicPr>
        <p:blipFill>
          <a:blip r:embed="rId8"/>
          <a:stretch>
            <a:fillRect/>
          </a:stretch>
        </p:blipFill>
        <p:spPr>
          <a:xfrm>
            <a:off x="10564268" y="352211"/>
            <a:ext cx="1170533" cy="1170533"/>
          </a:xfrm>
          <a:prstGeom prst="rect">
            <a:avLst/>
          </a:prstGeom>
        </p:spPr>
      </p:pic>
    </p:spTree>
    <p:extLst>
      <p:ext uri="{BB962C8B-B14F-4D97-AF65-F5344CB8AC3E}">
        <p14:creationId xmlns:p14="http://schemas.microsoft.com/office/powerpoint/2010/main" val="3758443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168A0CF6-CD4B-494E-C401-BFD8572970DF}"/>
              </a:ext>
            </a:extLst>
          </p:cNvPr>
          <p:cNvSpPr>
            <a:spLocks noGrp="1"/>
          </p:cNvSpPr>
          <p:nvPr>
            <p:ph type="title"/>
          </p:nvPr>
        </p:nvSpPr>
        <p:spPr>
          <a:xfrm>
            <a:off x="1566454" y="461498"/>
            <a:ext cx="9059091" cy="598714"/>
          </a:xfrm>
        </p:spPr>
        <p:txBody>
          <a:bodyPr/>
          <a:lstStyle/>
          <a:p>
            <a:pPr algn="ctr"/>
            <a:r>
              <a:rPr lang="ru-RU" dirty="0"/>
              <a:t>Общественные объединения:</a:t>
            </a:r>
          </a:p>
        </p:txBody>
      </p:sp>
      <p:pic>
        <p:nvPicPr>
          <p:cNvPr id="12" name="Рисунок 11">
            <a:extLst>
              <a:ext uri="{FF2B5EF4-FFF2-40B4-BE49-F238E27FC236}">
                <a16:creationId xmlns:a16="http://schemas.microsoft.com/office/drawing/2014/main" id="{56D3A532-D3AE-BFD6-7AA0-3EBC8C2082B1}"/>
              </a:ext>
            </a:extLst>
          </p:cNvPr>
          <p:cNvPicPr>
            <a:picLocks noChangeAspect="1"/>
          </p:cNvPicPr>
          <p:nvPr/>
        </p:nvPicPr>
        <p:blipFill>
          <a:blip r:embed="rId2"/>
          <a:stretch>
            <a:fillRect/>
          </a:stretch>
        </p:blipFill>
        <p:spPr>
          <a:xfrm>
            <a:off x="1831355" y="1719943"/>
            <a:ext cx="2997699" cy="4256314"/>
          </a:xfrm>
          <a:prstGeom prst="rect">
            <a:avLst/>
          </a:prstGeom>
        </p:spPr>
      </p:pic>
      <p:pic>
        <p:nvPicPr>
          <p:cNvPr id="14" name="Рисунок 13">
            <a:extLst>
              <a:ext uri="{FF2B5EF4-FFF2-40B4-BE49-F238E27FC236}">
                <a16:creationId xmlns:a16="http://schemas.microsoft.com/office/drawing/2014/main" id="{66E437B0-C3FD-BCB8-846A-D7EE9782F6FE}"/>
              </a:ext>
            </a:extLst>
          </p:cNvPr>
          <p:cNvPicPr>
            <a:picLocks noChangeAspect="1"/>
          </p:cNvPicPr>
          <p:nvPr/>
        </p:nvPicPr>
        <p:blipFill>
          <a:blip r:embed="rId3"/>
          <a:srcRect l="3481" t="7149" r="3899" b="5081"/>
          <a:stretch>
            <a:fillRect/>
          </a:stretch>
        </p:blipFill>
        <p:spPr>
          <a:xfrm>
            <a:off x="6661330" y="1719943"/>
            <a:ext cx="3265715" cy="4377202"/>
          </a:xfrm>
          <a:prstGeom prst="rect">
            <a:avLst/>
          </a:prstGeom>
        </p:spPr>
      </p:pic>
    </p:spTree>
    <p:extLst>
      <p:ext uri="{BB962C8B-B14F-4D97-AF65-F5344CB8AC3E}">
        <p14:creationId xmlns:p14="http://schemas.microsoft.com/office/powerpoint/2010/main" val="3574600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6A29238A-3CEC-2304-CD52-8C0826AAC5C5}"/>
              </a:ext>
            </a:extLst>
          </p:cNvPr>
          <p:cNvSpPr>
            <a:spLocks noGrp="1"/>
          </p:cNvSpPr>
          <p:nvPr>
            <p:ph type="title"/>
          </p:nvPr>
        </p:nvSpPr>
        <p:spPr>
          <a:xfrm>
            <a:off x="659674" y="1120794"/>
            <a:ext cx="6126480" cy="598714"/>
          </a:xfrm>
        </p:spPr>
        <p:txBody>
          <a:bodyPr rtlCol="0">
            <a:noAutofit/>
          </a:bodyPr>
          <a:lstStyle/>
          <a:p>
            <a:pPr rtl="0"/>
            <a:r>
              <a:rPr lang="ru" dirty="0"/>
              <a:t>Контактные данные</a:t>
            </a:r>
          </a:p>
        </p:txBody>
      </p:sp>
      <p:sp>
        <p:nvSpPr>
          <p:cNvPr id="4" name="Объект 3">
            <a:extLst>
              <a:ext uri="{FF2B5EF4-FFF2-40B4-BE49-F238E27FC236}">
                <a16:creationId xmlns:a16="http://schemas.microsoft.com/office/drawing/2014/main" id="{B59B32F8-EA90-B183-AAD3-9C1D536D3268}"/>
              </a:ext>
            </a:extLst>
          </p:cNvPr>
          <p:cNvSpPr>
            <a:spLocks noGrp="1"/>
          </p:cNvSpPr>
          <p:nvPr>
            <p:ph idx="1"/>
          </p:nvPr>
        </p:nvSpPr>
        <p:spPr>
          <a:xfrm>
            <a:off x="6388608" y="576943"/>
            <a:ext cx="4069080" cy="2463655"/>
          </a:xfrm>
        </p:spPr>
        <p:txBody>
          <a:bodyPr rtlCol="0" anchor="b" anchorCtr="0"/>
          <a:lstStyle/>
          <a:p>
            <a:pPr rtl="0"/>
            <a:r>
              <a:rPr lang="ru" dirty="0"/>
              <a:t>Специалист по корпоративной социальной ответственности ООО «АтомИнфо» </a:t>
            </a:r>
            <a:br>
              <a:rPr lang="ru" dirty="0"/>
            </a:br>
            <a:r>
              <a:rPr lang="ru" dirty="0"/>
              <a:t>Гордеева Елизавета Станиславовна</a:t>
            </a:r>
            <a:br>
              <a:rPr lang="ru" dirty="0"/>
            </a:br>
            <a:r>
              <a:rPr lang="ru" dirty="0"/>
              <a:t>89518664031</a:t>
            </a:r>
            <a:br>
              <a:rPr lang="ru" dirty="0"/>
            </a:br>
            <a:r>
              <a:rPr lang="en-US" dirty="0"/>
              <a:t>kso.atom-info@mail.ru</a:t>
            </a:r>
            <a:endParaRPr lang="ru" dirty="0"/>
          </a:p>
        </p:txBody>
      </p:sp>
      <p:pic>
        <p:nvPicPr>
          <p:cNvPr id="5" name="Замещающая рамка рисунка 7" descr="Косяк серых рыб">
            <a:extLst>
              <a:ext uri="{FF2B5EF4-FFF2-40B4-BE49-F238E27FC236}">
                <a16:creationId xmlns:a16="http://schemas.microsoft.com/office/drawing/2014/main" id="{E7D5CDD0-E353-C5E9-9C7A-A367052ED001}"/>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t="138" b="138"/>
          <a:stretch/>
        </p:blipFill>
        <p:spPr>
          <a:xfrm>
            <a:off x="0" y="3557016"/>
            <a:ext cx="12192000" cy="3300984"/>
          </a:xfrm>
        </p:spPr>
      </p:pic>
      <p:pic>
        <p:nvPicPr>
          <p:cNvPr id="2" name="Рисунок 1">
            <a:extLst>
              <a:ext uri="{FF2B5EF4-FFF2-40B4-BE49-F238E27FC236}">
                <a16:creationId xmlns:a16="http://schemas.microsoft.com/office/drawing/2014/main" id="{F9B8BE5D-B3D4-3083-EC5B-27DF01A2B82A}"/>
              </a:ext>
            </a:extLst>
          </p:cNvPr>
          <p:cNvPicPr>
            <a:picLocks noChangeAspect="1"/>
          </p:cNvPicPr>
          <p:nvPr/>
        </p:nvPicPr>
        <p:blipFill>
          <a:blip r:embed="rId3"/>
          <a:stretch>
            <a:fillRect/>
          </a:stretch>
        </p:blipFill>
        <p:spPr>
          <a:xfrm>
            <a:off x="10672013" y="249618"/>
            <a:ext cx="1170533" cy="1170533"/>
          </a:xfrm>
          <a:prstGeom prst="rect">
            <a:avLst/>
          </a:prstGeom>
        </p:spPr>
      </p:pic>
    </p:spTree>
    <p:extLst>
      <p:ext uri="{BB962C8B-B14F-4D97-AF65-F5344CB8AC3E}">
        <p14:creationId xmlns:p14="http://schemas.microsoft.com/office/powerpoint/2010/main" val="715994300"/>
      </p:ext>
    </p:extLst>
  </p:cSld>
  <p:clrMapOvr>
    <a:masterClrMapping/>
  </p:clrMapOvr>
</p:sld>
</file>

<file path=ppt/theme/theme1.xml><?xml version="1.0" encoding="utf-8"?>
<a:theme xmlns:a="http://schemas.openxmlformats.org/drawingml/2006/main" name="Пользовательская">
  <a:themeElements>
    <a:clrScheme name="Custom 14">
      <a:dk1>
        <a:srgbClr val="000000"/>
      </a:dk1>
      <a:lt1>
        <a:srgbClr val="FFFFFF"/>
      </a:lt1>
      <a:dk2>
        <a:srgbClr val="1C4C3C"/>
      </a:dk2>
      <a:lt2>
        <a:srgbClr val="E7E6E6"/>
      </a:lt2>
      <a:accent1>
        <a:srgbClr val="8FA971"/>
      </a:accent1>
      <a:accent2>
        <a:srgbClr val="345496"/>
      </a:accent2>
      <a:accent3>
        <a:srgbClr val="BD7B28"/>
      </a:accent3>
      <a:accent4>
        <a:srgbClr val="00698A"/>
      </a:accent4>
      <a:accent5>
        <a:srgbClr val="648260"/>
      </a:accent5>
      <a:accent6>
        <a:srgbClr val="F1EAE0"/>
      </a:accent6>
      <a:hlink>
        <a:srgbClr val="1B4C3C"/>
      </a:hlink>
      <a:folHlink>
        <a:srgbClr val="BD7B27"/>
      </a:folHlink>
    </a:clrScheme>
    <a:fontScheme name="Custom 12">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course presentation_win32_EF_v3" id="{6402AD57-DE70-4CBC-820B-73D40CB74EE1}" vid="{026A6399-DEC0-4FFB-89AD-D1F0CBCEBF78}"/>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CC7764E-1B88-4813-902C-6714719B42F3}">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7034B83F-6906-4689-98C9-AAA52DE98A6C}">
  <ds:schemaRefs>
    <ds:schemaRef ds:uri="http://schemas.microsoft.com/sharepoint/v3/contenttype/forms"/>
  </ds:schemaRefs>
</ds:datastoreItem>
</file>

<file path=customXml/itemProps3.xml><?xml version="1.0" encoding="utf-8"?>
<ds:datastoreItem xmlns:ds="http://schemas.openxmlformats.org/officeDocument/2006/customXml" ds:itemID="{41CD4AE2-8CDF-460B-B8DD-E25B297626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Презентация курса естествознания</Template>
  <TotalTime>38866</TotalTime>
  <Words>287</Words>
  <Application>Microsoft Office PowerPoint</Application>
  <PresentationFormat>Широкоэкранный</PresentationFormat>
  <Paragraphs>25</Paragraphs>
  <Slides>7</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7</vt:i4>
      </vt:variant>
    </vt:vector>
  </HeadingPairs>
  <TitlesOfParts>
    <vt:vector size="13" baseType="lpstr">
      <vt:lpstr>Arial</vt:lpstr>
      <vt:lpstr>Avenir Next LT Pro</vt:lpstr>
      <vt:lpstr>Avenir Next LT Pro Light</vt:lpstr>
      <vt:lpstr>Calibri</vt:lpstr>
      <vt:lpstr>Century Gothic</vt:lpstr>
      <vt:lpstr>Пользовательская</vt:lpstr>
      <vt:lpstr>Отчет по устойчивому развитию</vt:lpstr>
      <vt:lpstr>О организации:</vt:lpstr>
      <vt:lpstr>Презентация PowerPoint</vt:lpstr>
      <vt:lpstr>Улучшение условий труда    В 2025 году руководством организации было принято решение о разработке и внедрении положения о социальной ответственности ООО «АтомИнфо». Данное положение регламентирует подходы организации к обеспечению социальных гарантий своим сотрудникам и членам их семей, предоставляя комфортные условия труда и поддерживая высокий уровень благосостояния   - расширили программу профессионального обучения для сотрудников на 6% по сравнению с прошлым годом;   - открыли эффективные каналы обратной связи;   - внедрили меры по улучшению условий труда, а именно, увеличили количество выплат, компенсаций и премий сотрудникам;  - добавили программу наставничества.</vt:lpstr>
      <vt:lpstr>Экологическая ответственность</vt:lpstr>
      <vt:lpstr>Общественные объединения:</vt:lpstr>
      <vt:lpstr>Контактные данные</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User</dc:creator>
  <cp:lastModifiedBy>User</cp:lastModifiedBy>
  <cp:revision>4</cp:revision>
  <dcterms:created xsi:type="dcterms:W3CDTF">2025-09-11T11:01:45Z</dcterms:created>
  <dcterms:modified xsi:type="dcterms:W3CDTF">2025-10-08T11:58:06Z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